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625" r:id="rId2"/>
    <p:sldId id="636" r:id="rId3"/>
    <p:sldId id="773" r:id="rId4"/>
    <p:sldId id="695" r:id="rId5"/>
    <p:sldId id="638" r:id="rId6"/>
    <p:sldId id="777" r:id="rId7"/>
    <p:sldId id="774" r:id="rId8"/>
    <p:sldId id="780" r:id="rId9"/>
    <p:sldId id="775" r:id="rId10"/>
    <p:sldId id="781" r:id="rId11"/>
    <p:sldId id="776" r:id="rId12"/>
    <p:sldId id="778" r:id="rId13"/>
    <p:sldId id="77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2" d="100"/>
          <a:sy n="82" d="100"/>
        </p:scale>
        <p:origin x="72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1AB761-B124-4205-A2AF-2AA3198DBA0B}" type="datetimeFigureOut">
              <a:rPr lang="en-US" smtClean="0"/>
              <a:t>2/26/2019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7AE6B6-4F64-46EF-8D64-032000DBDD74}" type="slidenum">
              <a:rPr lang="en-US" smtClean="0"/>
              <a:t>‹#›</a:t>
            </a:fld>
            <a:endParaRPr lang="en-US"/>
          </a:p>
        </p:txBody>
      </p:sp>
    </p:spTree>
    <p:extLst>
      <p:ext uri="{BB962C8B-B14F-4D97-AF65-F5344CB8AC3E}">
        <p14:creationId xmlns:p14="http://schemas.microsoft.com/office/powerpoint/2010/main" val="2619901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32C8A4-8C91-9149-BA21-A1F7B50E2B5B}" type="slidenum">
              <a:rPr lang="en-US" smtClean="0"/>
              <a:t>1</a:t>
            </a:fld>
            <a:endParaRPr lang="en-US" dirty="0"/>
          </a:p>
        </p:txBody>
      </p:sp>
    </p:spTree>
    <p:extLst>
      <p:ext uri="{BB962C8B-B14F-4D97-AF65-F5344CB8AC3E}">
        <p14:creationId xmlns:p14="http://schemas.microsoft.com/office/powerpoint/2010/main" val="2462110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Jump into Coupa to show Supplier Portal</a:t>
            </a:r>
          </a:p>
          <a:p>
            <a:endParaRPr lang="en-US" dirty="0"/>
          </a:p>
        </p:txBody>
      </p:sp>
      <p:sp>
        <p:nvSpPr>
          <p:cNvPr id="4" name="Slide Number Placeholder 3"/>
          <p:cNvSpPr>
            <a:spLocks noGrp="1"/>
          </p:cNvSpPr>
          <p:nvPr>
            <p:ph type="sldNum" sz="quarter" idx="5"/>
          </p:nvPr>
        </p:nvSpPr>
        <p:spPr/>
        <p:txBody>
          <a:bodyPr/>
          <a:lstStyle/>
          <a:p>
            <a:fld id="{827AE6B6-4F64-46EF-8D64-032000DBDD74}" type="slidenum">
              <a:rPr lang="en-US" smtClean="0"/>
              <a:t>5</a:t>
            </a:fld>
            <a:endParaRPr lang="en-US"/>
          </a:p>
        </p:txBody>
      </p:sp>
    </p:spTree>
    <p:extLst>
      <p:ext uri="{BB962C8B-B14F-4D97-AF65-F5344CB8AC3E}">
        <p14:creationId xmlns:p14="http://schemas.microsoft.com/office/powerpoint/2010/main" val="3953139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Jump into Coupa to show Supplier Portal</a:t>
            </a:r>
          </a:p>
          <a:p>
            <a:endParaRPr lang="en-US" dirty="0"/>
          </a:p>
        </p:txBody>
      </p:sp>
      <p:sp>
        <p:nvSpPr>
          <p:cNvPr id="4" name="Slide Number Placeholder 3"/>
          <p:cNvSpPr>
            <a:spLocks noGrp="1"/>
          </p:cNvSpPr>
          <p:nvPr>
            <p:ph type="sldNum" sz="quarter" idx="5"/>
          </p:nvPr>
        </p:nvSpPr>
        <p:spPr/>
        <p:txBody>
          <a:bodyPr/>
          <a:lstStyle/>
          <a:p>
            <a:fld id="{827AE6B6-4F64-46EF-8D64-032000DBDD74}" type="slidenum">
              <a:rPr lang="en-US" smtClean="0"/>
              <a:t>11</a:t>
            </a:fld>
            <a:endParaRPr lang="en-US"/>
          </a:p>
        </p:txBody>
      </p:sp>
    </p:spTree>
    <p:extLst>
      <p:ext uri="{BB962C8B-B14F-4D97-AF65-F5344CB8AC3E}">
        <p14:creationId xmlns:p14="http://schemas.microsoft.com/office/powerpoint/2010/main" val="3491570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Jump into Coupa to show Supplier Portal</a:t>
            </a:r>
          </a:p>
          <a:p>
            <a:endParaRPr lang="en-US" dirty="0"/>
          </a:p>
        </p:txBody>
      </p:sp>
      <p:sp>
        <p:nvSpPr>
          <p:cNvPr id="4" name="Slide Number Placeholder 3"/>
          <p:cNvSpPr>
            <a:spLocks noGrp="1"/>
          </p:cNvSpPr>
          <p:nvPr>
            <p:ph type="sldNum" sz="quarter" idx="5"/>
          </p:nvPr>
        </p:nvSpPr>
        <p:spPr/>
        <p:txBody>
          <a:bodyPr/>
          <a:lstStyle/>
          <a:p>
            <a:fld id="{827AE6B6-4F64-46EF-8D64-032000DBDD74}" type="slidenum">
              <a:rPr lang="en-US" smtClean="0"/>
              <a:t>12</a:t>
            </a:fld>
            <a:endParaRPr lang="en-US"/>
          </a:p>
        </p:txBody>
      </p:sp>
    </p:spTree>
    <p:extLst>
      <p:ext uri="{BB962C8B-B14F-4D97-AF65-F5344CB8AC3E}">
        <p14:creationId xmlns:p14="http://schemas.microsoft.com/office/powerpoint/2010/main" val="42608837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A: 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4125E3-665A-2445-862F-DEB01460296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106835" y="1824545"/>
            <a:ext cx="2001470" cy="1099400"/>
          </a:xfrm>
          <a:prstGeom prst="rect">
            <a:avLst/>
          </a:prstGeom>
        </p:spPr>
      </p:pic>
      <p:sp>
        <p:nvSpPr>
          <p:cNvPr id="13" name="Rectangle 12">
            <a:extLst>
              <a:ext uri="{FF2B5EF4-FFF2-40B4-BE49-F238E27FC236}">
                <a16:creationId xmlns:a16="http://schemas.microsoft.com/office/drawing/2014/main" id="{9D6E8577-8D92-5E45-ACA1-BEA4044E586E}"/>
              </a:ext>
            </a:extLst>
          </p:cNvPr>
          <p:cNvSpPr/>
          <p:nvPr userDrawn="1"/>
        </p:nvSpPr>
        <p:spPr>
          <a:xfrm>
            <a:off x="1" y="0"/>
            <a:ext cx="2043434"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4C4F3F2-0CE9-8C44-9458-85A406C7FA7D}"/>
              </a:ext>
            </a:extLst>
          </p:cNvPr>
          <p:cNvSpPr/>
          <p:nvPr userDrawn="1"/>
        </p:nvSpPr>
        <p:spPr>
          <a:xfrm>
            <a:off x="2043435" y="2039112"/>
            <a:ext cx="2053077"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785D295-A39D-EF47-9CC3-2F808B9E058E}"/>
              </a:ext>
            </a:extLst>
          </p:cNvPr>
          <p:cNvSpPr/>
          <p:nvPr userDrawn="1"/>
        </p:nvSpPr>
        <p:spPr>
          <a:xfrm>
            <a:off x="0" y="4078224"/>
            <a:ext cx="2043435" cy="203168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FA5B552-5056-9246-BB12-CCF5ED0CD2F5}"/>
              </a:ext>
            </a:extLst>
          </p:cNvPr>
          <p:cNvSpPr/>
          <p:nvPr userDrawn="1"/>
        </p:nvSpPr>
        <p:spPr>
          <a:xfrm>
            <a:off x="2043434" y="0"/>
            <a:ext cx="2053077"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A5DA759A-6B02-2B45-9991-6F4CDEBD7ED1}"/>
              </a:ext>
            </a:extLst>
          </p:cNvPr>
          <p:cNvSpPr/>
          <p:nvPr userDrawn="1"/>
        </p:nvSpPr>
        <p:spPr>
          <a:xfrm>
            <a:off x="0" y="2039112"/>
            <a:ext cx="2043435"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97CF292C-614B-5D4C-A8EB-53C06445819A}"/>
              </a:ext>
            </a:extLst>
          </p:cNvPr>
          <p:cNvSpPr/>
          <p:nvPr userDrawn="1"/>
        </p:nvSpPr>
        <p:spPr>
          <a:xfrm>
            <a:off x="2043435" y="4078224"/>
            <a:ext cx="2053077" cy="203168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Placeholder 2">
            <a:extLst>
              <a:ext uri="{FF2B5EF4-FFF2-40B4-BE49-F238E27FC236}">
                <a16:creationId xmlns:a16="http://schemas.microsoft.com/office/drawing/2014/main" id="{D9CD508B-A79B-4245-BCE4-93DB00F6DD18}"/>
              </a:ext>
            </a:extLst>
          </p:cNvPr>
          <p:cNvSpPr>
            <a:spLocks noGrp="1"/>
          </p:cNvSpPr>
          <p:nvPr>
            <p:ph type="body" sz="quarter" idx="13" hasCustomPrompt="1"/>
          </p:nvPr>
        </p:nvSpPr>
        <p:spPr>
          <a:xfrm>
            <a:off x="5068654" y="3257361"/>
            <a:ext cx="6524003" cy="546902"/>
          </a:xfrm>
        </p:spPr>
        <p:txBody>
          <a:bodyPr>
            <a:normAutofit/>
          </a:bodyPr>
          <a:lstStyle>
            <a:lvl1pPr marL="0" indent="0">
              <a:buNone/>
              <a:defRPr sz="3200" b="1" i="0">
                <a:solidFill>
                  <a:schemeClr val="tx2"/>
                </a:solidFill>
                <a:latin typeface="Arial" panose="020B0604020202020204" pitchFamily="34" charset="0"/>
                <a:cs typeface="Arial" panose="020B0604020202020204" pitchFamily="34" charset="0"/>
              </a:defRPr>
            </a:lvl1pPr>
          </a:lstStyle>
          <a:p>
            <a:pPr lvl="0"/>
            <a:r>
              <a:rPr lang="en-US" dirty="0"/>
              <a:t>Presentation Title</a:t>
            </a:r>
          </a:p>
        </p:txBody>
      </p:sp>
      <p:sp>
        <p:nvSpPr>
          <p:cNvPr id="2" name="Footer Placeholder 1">
            <a:extLst>
              <a:ext uri="{FF2B5EF4-FFF2-40B4-BE49-F238E27FC236}">
                <a16:creationId xmlns:a16="http://schemas.microsoft.com/office/drawing/2014/main" id="{FB60D8F7-C55E-A348-B738-2B20D83483F9}"/>
              </a:ext>
            </a:extLst>
          </p:cNvPr>
          <p:cNvSpPr>
            <a:spLocks noGrp="1"/>
          </p:cNvSpPr>
          <p:nvPr>
            <p:ph type="ftr" sz="quarter" idx="15"/>
          </p:nvPr>
        </p:nvSpPr>
        <p:spPr/>
        <p:txBody>
          <a:bodyPr/>
          <a:lstStyle>
            <a:lvl1pPr marL="0" marR="0" indent="0" algn="ctr" defTabSz="914377" rtl="0" eaLnBrk="1" fontAlgn="auto" latinLnBrk="0" hangingPunct="1">
              <a:lnSpc>
                <a:spcPct val="100000"/>
              </a:lnSpc>
              <a:spcBef>
                <a:spcPts val="0"/>
              </a:spcBef>
              <a:spcAft>
                <a:spcPts val="0"/>
              </a:spcAft>
              <a:buClrTx/>
              <a:buSzTx/>
              <a:buFontTx/>
              <a:buNone/>
              <a:tabLst/>
              <a:defRPr/>
            </a:lvl1pPr>
          </a:lstStyle>
          <a:p>
            <a:r>
              <a:rPr lang="en-US" dirty="0">
                <a:solidFill>
                  <a:srgbClr val="FFFFFF"/>
                </a:solidFill>
              </a:rPr>
              <a:t>© 2018 CHS Inc. Internal</a:t>
            </a:r>
          </a:p>
        </p:txBody>
      </p:sp>
      <p:sp>
        <p:nvSpPr>
          <p:cNvPr id="3" name="Slide Number Placeholder 2">
            <a:extLst>
              <a:ext uri="{FF2B5EF4-FFF2-40B4-BE49-F238E27FC236}">
                <a16:creationId xmlns:a16="http://schemas.microsoft.com/office/drawing/2014/main" id="{A2E1E407-5B0C-5D41-A268-1FCE5F8F37AC}"/>
              </a:ext>
            </a:extLst>
          </p:cNvPr>
          <p:cNvSpPr>
            <a:spLocks noGrp="1"/>
          </p:cNvSpPr>
          <p:nvPr>
            <p:ph type="sldNum" sz="quarter" idx="16"/>
          </p:nvPr>
        </p:nvSpPr>
        <p:spPr/>
        <p:txBody>
          <a:bodyPr/>
          <a:lstStyle/>
          <a:p>
            <a:fld id="{6A6F46FF-D5FD-D344-AAD7-CAD0D68AD4E5}" type="slidenum">
              <a:rPr lang="en-US" smtClean="0"/>
              <a:pPr/>
              <a:t>‹#›</a:t>
            </a:fld>
            <a:endParaRPr lang="en-US" dirty="0"/>
          </a:p>
        </p:txBody>
      </p:sp>
      <p:sp>
        <p:nvSpPr>
          <p:cNvPr id="25" name="Text Placeholder 2">
            <a:extLst>
              <a:ext uri="{FF2B5EF4-FFF2-40B4-BE49-F238E27FC236}">
                <a16:creationId xmlns:a16="http://schemas.microsoft.com/office/drawing/2014/main" id="{8256C3D1-87FC-294E-90D4-DDD80E7B9252}"/>
              </a:ext>
            </a:extLst>
          </p:cNvPr>
          <p:cNvSpPr>
            <a:spLocks noGrp="1"/>
          </p:cNvSpPr>
          <p:nvPr>
            <p:ph type="body" sz="quarter" idx="14" hasCustomPrompt="1"/>
          </p:nvPr>
        </p:nvSpPr>
        <p:spPr>
          <a:xfrm>
            <a:off x="5068654" y="3898738"/>
            <a:ext cx="6524003" cy="228600"/>
          </a:xfrm>
        </p:spPr>
        <p:txBody>
          <a:bodyPr anchor="ctr">
            <a:noAutofit/>
          </a:bodyPr>
          <a:lstStyle>
            <a:lvl1pPr marL="0" indent="0">
              <a:lnSpc>
                <a:spcPct val="100000"/>
              </a:lnSpc>
              <a:buNone/>
              <a:defRPr sz="1800">
                <a:solidFill>
                  <a:schemeClr val="bg2"/>
                </a:solidFill>
              </a:defRPr>
            </a:lvl1pPr>
          </a:lstStyle>
          <a:p>
            <a:pPr lvl="0"/>
            <a:r>
              <a:rPr lang="en-US" dirty="0"/>
              <a:t>Field 1 (Ex. Presenter’s Name)</a:t>
            </a:r>
          </a:p>
        </p:txBody>
      </p:sp>
      <p:sp>
        <p:nvSpPr>
          <p:cNvPr id="26" name="Text Placeholder 2">
            <a:extLst>
              <a:ext uri="{FF2B5EF4-FFF2-40B4-BE49-F238E27FC236}">
                <a16:creationId xmlns:a16="http://schemas.microsoft.com/office/drawing/2014/main" id="{E64EB7FA-B9C5-BF41-BF07-64C18774AB95}"/>
              </a:ext>
            </a:extLst>
          </p:cNvPr>
          <p:cNvSpPr>
            <a:spLocks noGrp="1"/>
          </p:cNvSpPr>
          <p:nvPr>
            <p:ph type="body" sz="quarter" idx="21" hasCustomPrompt="1"/>
          </p:nvPr>
        </p:nvSpPr>
        <p:spPr>
          <a:xfrm>
            <a:off x="5068654" y="4169701"/>
            <a:ext cx="6524003" cy="228600"/>
          </a:xfrm>
        </p:spPr>
        <p:txBody>
          <a:bodyPr anchor="ctr">
            <a:noAutofit/>
          </a:bodyPr>
          <a:lstStyle>
            <a:lvl1pPr marL="0" indent="0">
              <a:lnSpc>
                <a:spcPct val="100000"/>
              </a:lnSpc>
              <a:buNone/>
              <a:defRPr sz="1800">
                <a:solidFill>
                  <a:schemeClr val="bg2"/>
                </a:solidFill>
              </a:defRPr>
            </a:lvl1pPr>
          </a:lstStyle>
          <a:p>
            <a:pPr lvl="0"/>
            <a:r>
              <a:rPr lang="en-US" dirty="0"/>
              <a:t>Field 2 (Ex. Presenter’s Dept.)</a:t>
            </a:r>
          </a:p>
        </p:txBody>
      </p:sp>
      <p:sp>
        <p:nvSpPr>
          <p:cNvPr id="27" name="Text Placeholder 2">
            <a:extLst>
              <a:ext uri="{FF2B5EF4-FFF2-40B4-BE49-F238E27FC236}">
                <a16:creationId xmlns:a16="http://schemas.microsoft.com/office/drawing/2014/main" id="{BD4F2A07-B0BB-BC44-BDEC-B206A7B17940}"/>
              </a:ext>
            </a:extLst>
          </p:cNvPr>
          <p:cNvSpPr>
            <a:spLocks noGrp="1"/>
          </p:cNvSpPr>
          <p:nvPr>
            <p:ph type="body" sz="quarter" idx="23" hasCustomPrompt="1"/>
          </p:nvPr>
        </p:nvSpPr>
        <p:spPr>
          <a:xfrm>
            <a:off x="5068654" y="4440663"/>
            <a:ext cx="6524003" cy="228600"/>
          </a:xfrm>
        </p:spPr>
        <p:txBody>
          <a:bodyPr anchor="ctr">
            <a:noAutofit/>
          </a:bodyPr>
          <a:lstStyle>
            <a:lvl1pPr marL="0" indent="0">
              <a:lnSpc>
                <a:spcPct val="100000"/>
              </a:lnSpc>
              <a:buNone/>
              <a:defRPr sz="1800">
                <a:solidFill>
                  <a:schemeClr val="bg2"/>
                </a:solidFill>
              </a:defRPr>
            </a:lvl1pPr>
          </a:lstStyle>
          <a:p>
            <a:pPr lvl="0"/>
            <a:r>
              <a:rPr lang="en-US" dirty="0"/>
              <a:t>Field 3 (Ex. Date)</a:t>
            </a:r>
          </a:p>
        </p:txBody>
      </p:sp>
    </p:spTree>
    <p:extLst>
      <p:ext uri="{BB962C8B-B14F-4D97-AF65-F5344CB8AC3E}">
        <p14:creationId xmlns:p14="http://schemas.microsoft.com/office/powerpoint/2010/main" val="203593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E: Bold Text Yellow">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757B3F3-355F-544E-A5F1-A7E83E48E5C8}"/>
              </a:ext>
            </a:extLst>
          </p:cNvPr>
          <p:cNvSpPr/>
          <p:nvPr userDrawn="1"/>
        </p:nvSpPr>
        <p:spPr>
          <a:xfrm>
            <a:off x="0" y="0"/>
            <a:ext cx="12192000" cy="61099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p>
        </p:txBody>
      </p:sp>
      <p:sp>
        <p:nvSpPr>
          <p:cNvPr id="8" name="Text Placeholder 16">
            <a:extLst>
              <a:ext uri="{FF2B5EF4-FFF2-40B4-BE49-F238E27FC236}">
                <a16:creationId xmlns:a16="http://schemas.microsoft.com/office/drawing/2014/main" id="{ED12F266-E9D0-B747-8478-79DE84A80F9A}"/>
              </a:ext>
            </a:extLst>
          </p:cNvPr>
          <p:cNvSpPr>
            <a:spLocks noGrp="1"/>
          </p:cNvSpPr>
          <p:nvPr>
            <p:ph type="body" sz="quarter" idx="11" hasCustomPrompt="1"/>
          </p:nvPr>
        </p:nvSpPr>
        <p:spPr>
          <a:xfrm>
            <a:off x="1322596" y="2014894"/>
            <a:ext cx="9546807" cy="2080120"/>
          </a:xfrm>
        </p:spPr>
        <p:txBody>
          <a:bodyPr anchor="ctr">
            <a:noAutofit/>
          </a:bodyPr>
          <a:lstStyle>
            <a:lvl1pPr marL="0" indent="0" algn="ctr">
              <a:buNone/>
              <a:defRPr sz="7200" b="1" i="0" spc="-150">
                <a:solidFill>
                  <a:schemeClr val="tx2"/>
                </a:solidFill>
                <a:latin typeface="Arial" panose="020B0604020202020204" pitchFamily="34" charset="0"/>
                <a:cs typeface="Arial" panose="020B0604020202020204" pitchFamily="34" charset="0"/>
              </a:defRPr>
            </a:lvl1pPr>
          </a:lstStyle>
          <a:p>
            <a:pPr lvl="0"/>
            <a:r>
              <a:rPr lang="en-US" dirty="0"/>
              <a:t>Click to add text</a:t>
            </a:r>
          </a:p>
        </p:txBody>
      </p:sp>
      <p:sp>
        <p:nvSpPr>
          <p:cNvPr id="2" name="Footer Placeholder 1">
            <a:extLst>
              <a:ext uri="{FF2B5EF4-FFF2-40B4-BE49-F238E27FC236}">
                <a16:creationId xmlns:a16="http://schemas.microsoft.com/office/drawing/2014/main" id="{970540DC-A430-3A46-8988-01407C5D516F}"/>
              </a:ext>
            </a:extLst>
          </p:cNvPr>
          <p:cNvSpPr>
            <a:spLocks noGrp="1"/>
          </p:cNvSpPr>
          <p:nvPr>
            <p:ph type="ftr" sz="quarter" idx="12"/>
          </p:nvPr>
        </p:nvSpPr>
        <p:spPr/>
        <p:txBody>
          <a:bodyPr/>
          <a:lstStyle>
            <a:lvl1pPr marL="0" marR="0" indent="0" algn="ctr" defTabSz="914377" rtl="0" eaLnBrk="1" fontAlgn="auto" latinLnBrk="0" hangingPunct="1">
              <a:lnSpc>
                <a:spcPct val="100000"/>
              </a:lnSpc>
              <a:spcBef>
                <a:spcPts val="0"/>
              </a:spcBef>
              <a:spcAft>
                <a:spcPts val="0"/>
              </a:spcAft>
              <a:buClrTx/>
              <a:buSzTx/>
              <a:buFontTx/>
              <a:buNone/>
              <a:tabLst/>
              <a:defRPr/>
            </a:lvl1pPr>
          </a:lstStyle>
          <a:p>
            <a:r>
              <a:rPr lang="en-US" dirty="0">
                <a:solidFill>
                  <a:srgbClr val="FFFFFF"/>
                </a:solidFill>
              </a:rPr>
              <a:t>© 2018 CHS Inc. Internal</a:t>
            </a:r>
          </a:p>
        </p:txBody>
      </p:sp>
      <p:sp>
        <p:nvSpPr>
          <p:cNvPr id="3" name="Slide Number Placeholder 2">
            <a:extLst>
              <a:ext uri="{FF2B5EF4-FFF2-40B4-BE49-F238E27FC236}">
                <a16:creationId xmlns:a16="http://schemas.microsoft.com/office/drawing/2014/main" id="{C1F363CD-7CC4-434F-AEF0-4AF36850F6AB}"/>
              </a:ext>
            </a:extLst>
          </p:cNvPr>
          <p:cNvSpPr>
            <a:spLocks noGrp="1"/>
          </p:cNvSpPr>
          <p:nvPr>
            <p:ph type="sldNum" sz="quarter" idx="13"/>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35179156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4B: 3x2 Grid Text Green">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B129EE1-6F15-524A-9E37-4A172CF465E1}"/>
              </a:ext>
            </a:extLst>
          </p:cNvPr>
          <p:cNvSpPr/>
          <p:nvPr userDrawn="1"/>
        </p:nvSpPr>
        <p:spPr>
          <a:xfrm>
            <a:off x="0" y="0"/>
            <a:ext cx="4059936" cy="30632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B48294B-EEEB-1F4C-AD88-544346E49800}"/>
              </a:ext>
            </a:extLst>
          </p:cNvPr>
          <p:cNvSpPr/>
          <p:nvPr userDrawn="1"/>
        </p:nvSpPr>
        <p:spPr>
          <a:xfrm>
            <a:off x="8119871" y="3063240"/>
            <a:ext cx="4072129" cy="30466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A74BD8D4-6768-0346-AA28-59361C68B6D7}"/>
              </a:ext>
            </a:extLst>
          </p:cNvPr>
          <p:cNvSpPr/>
          <p:nvPr userDrawn="1"/>
        </p:nvSpPr>
        <p:spPr>
          <a:xfrm>
            <a:off x="4059936" y="0"/>
            <a:ext cx="4059936" cy="30632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92B0C17-46A2-FB49-810F-B876A711E06B}"/>
              </a:ext>
            </a:extLst>
          </p:cNvPr>
          <p:cNvSpPr/>
          <p:nvPr userDrawn="1"/>
        </p:nvSpPr>
        <p:spPr>
          <a:xfrm>
            <a:off x="0" y="3063240"/>
            <a:ext cx="4059936" cy="30466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4C027817-2778-0444-9D60-909E9B6E0067}"/>
              </a:ext>
            </a:extLst>
          </p:cNvPr>
          <p:cNvSpPr/>
          <p:nvPr userDrawn="1"/>
        </p:nvSpPr>
        <p:spPr>
          <a:xfrm>
            <a:off x="4059936" y="3063240"/>
            <a:ext cx="4059936" cy="30466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57B35A4E-46F8-6D4E-BED8-0009D630C724}"/>
              </a:ext>
            </a:extLst>
          </p:cNvPr>
          <p:cNvSpPr/>
          <p:nvPr userDrawn="1"/>
        </p:nvSpPr>
        <p:spPr>
          <a:xfrm>
            <a:off x="8119871" y="0"/>
            <a:ext cx="4072128" cy="30632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 Placeholder 2">
            <a:extLst>
              <a:ext uri="{FF2B5EF4-FFF2-40B4-BE49-F238E27FC236}">
                <a16:creationId xmlns:a16="http://schemas.microsoft.com/office/drawing/2014/main" id="{5EFDA3AB-5BC2-F44F-B0FD-60F32562AA82}"/>
              </a:ext>
            </a:extLst>
          </p:cNvPr>
          <p:cNvSpPr>
            <a:spLocks noGrp="1"/>
          </p:cNvSpPr>
          <p:nvPr>
            <p:ph type="body" sz="quarter" idx="15" hasCustomPrompt="1"/>
          </p:nvPr>
        </p:nvSpPr>
        <p:spPr>
          <a:xfrm>
            <a:off x="520559" y="3576811"/>
            <a:ext cx="3018818" cy="203609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45" name="Text Placeholder 2">
            <a:extLst>
              <a:ext uri="{FF2B5EF4-FFF2-40B4-BE49-F238E27FC236}">
                <a16:creationId xmlns:a16="http://schemas.microsoft.com/office/drawing/2014/main" id="{E7C5A000-D259-234C-9541-17280B551AAC}"/>
              </a:ext>
            </a:extLst>
          </p:cNvPr>
          <p:cNvSpPr>
            <a:spLocks noGrp="1"/>
          </p:cNvSpPr>
          <p:nvPr>
            <p:ph type="body" sz="quarter" idx="16" hasCustomPrompt="1"/>
          </p:nvPr>
        </p:nvSpPr>
        <p:spPr>
          <a:xfrm>
            <a:off x="4580495" y="513571"/>
            <a:ext cx="3018818" cy="203609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46" name="Text Placeholder 2">
            <a:extLst>
              <a:ext uri="{FF2B5EF4-FFF2-40B4-BE49-F238E27FC236}">
                <a16:creationId xmlns:a16="http://schemas.microsoft.com/office/drawing/2014/main" id="{59D72359-35A2-B54D-8BF9-675FA72583CE}"/>
              </a:ext>
            </a:extLst>
          </p:cNvPr>
          <p:cNvSpPr>
            <a:spLocks noGrp="1"/>
          </p:cNvSpPr>
          <p:nvPr>
            <p:ph type="body" sz="quarter" idx="17" hasCustomPrompt="1"/>
          </p:nvPr>
        </p:nvSpPr>
        <p:spPr>
          <a:xfrm>
            <a:off x="8646526" y="3576811"/>
            <a:ext cx="3018818" cy="203609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47" name="Text Placeholder 2">
            <a:extLst>
              <a:ext uri="{FF2B5EF4-FFF2-40B4-BE49-F238E27FC236}">
                <a16:creationId xmlns:a16="http://schemas.microsoft.com/office/drawing/2014/main" id="{88E61564-1DF1-5A42-85C9-A04C8752036F}"/>
              </a:ext>
            </a:extLst>
          </p:cNvPr>
          <p:cNvSpPr>
            <a:spLocks noGrp="1"/>
          </p:cNvSpPr>
          <p:nvPr>
            <p:ph type="body" sz="quarter" idx="18" hasCustomPrompt="1"/>
          </p:nvPr>
        </p:nvSpPr>
        <p:spPr>
          <a:xfrm>
            <a:off x="520559" y="513571"/>
            <a:ext cx="3018818" cy="2036099"/>
          </a:xfrm>
        </p:spPr>
        <p:txBody>
          <a:bodyPr anchor="ctr">
            <a:noAutofit/>
          </a:bodyPr>
          <a:lstStyle>
            <a:lvl1pPr marL="0" indent="0" algn="ctr">
              <a:buNone/>
              <a:defRPr sz="2400" b="0">
                <a:solidFill>
                  <a:schemeClr val="tx2"/>
                </a:solidFill>
              </a:defRPr>
            </a:lvl1pPr>
          </a:lstStyle>
          <a:p>
            <a:pPr lvl="0"/>
            <a:r>
              <a:rPr lang="en-US" dirty="0"/>
              <a:t>Click to add text</a:t>
            </a:r>
          </a:p>
        </p:txBody>
      </p:sp>
      <p:sp>
        <p:nvSpPr>
          <p:cNvPr id="48" name="Text Placeholder 2">
            <a:extLst>
              <a:ext uri="{FF2B5EF4-FFF2-40B4-BE49-F238E27FC236}">
                <a16:creationId xmlns:a16="http://schemas.microsoft.com/office/drawing/2014/main" id="{BDA9E505-B621-6A42-9104-8FBE727E3BF8}"/>
              </a:ext>
            </a:extLst>
          </p:cNvPr>
          <p:cNvSpPr>
            <a:spLocks noGrp="1"/>
          </p:cNvSpPr>
          <p:nvPr>
            <p:ph type="body" sz="quarter" idx="19" hasCustomPrompt="1"/>
          </p:nvPr>
        </p:nvSpPr>
        <p:spPr>
          <a:xfrm>
            <a:off x="4580495" y="3576811"/>
            <a:ext cx="3018818" cy="2036099"/>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chemeClr val="tx2"/>
                </a:solidFill>
              </a:defRPr>
            </a:lvl1pPr>
          </a:lstStyle>
          <a:p>
            <a:pPr lvl="0"/>
            <a:r>
              <a:rPr lang="en-US" dirty="0"/>
              <a:t>Click to add text</a:t>
            </a:r>
          </a:p>
        </p:txBody>
      </p:sp>
      <p:sp>
        <p:nvSpPr>
          <p:cNvPr id="49" name="Text Placeholder 2">
            <a:extLst>
              <a:ext uri="{FF2B5EF4-FFF2-40B4-BE49-F238E27FC236}">
                <a16:creationId xmlns:a16="http://schemas.microsoft.com/office/drawing/2014/main" id="{E05A2775-4ADD-E949-AEAF-7B6275101CF0}"/>
              </a:ext>
            </a:extLst>
          </p:cNvPr>
          <p:cNvSpPr>
            <a:spLocks noGrp="1"/>
          </p:cNvSpPr>
          <p:nvPr>
            <p:ph type="body" sz="quarter" idx="20" hasCustomPrompt="1"/>
          </p:nvPr>
        </p:nvSpPr>
        <p:spPr>
          <a:xfrm>
            <a:off x="8646526" y="513571"/>
            <a:ext cx="3018818" cy="2036099"/>
          </a:xfrm>
        </p:spPr>
        <p:txBody>
          <a:bodyPr anchor="ctr">
            <a:noAutofit/>
          </a:bodyPr>
          <a:lstStyle>
            <a:lvl1pPr marL="0" indent="0" algn="ctr">
              <a:buNone/>
              <a:defRPr sz="2400" b="0">
                <a:solidFill>
                  <a:schemeClr val="tx2"/>
                </a:solidFill>
              </a:defRPr>
            </a:lvl1pPr>
          </a:lstStyle>
          <a:p>
            <a:pPr lvl="0"/>
            <a:r>
              <a:rPr lang="en-US" dirty="0"/>
              <a:t>Click to add text</a:t>
            </a:r>
          </a:p>
        </p:txBody>
      </p:sp>
      <p:sp>
        <p:nvSpPr>
          <p:cNvPr id="4" name="Footer Placeholder 3">
            <a:extLst>
              <a:ext uri="{FF2B5EF4-FFF2-40B4-BE49-F238E27FC236}">
                <a16:creationId xmlns:a16="http://schemas.microsoft.com/office/drawing/2014/main" id="{EC6E621E-08B9-4441-A39E-8F6D52E353C7}"/>
              </a:ext>
            </a:extLst>
          </p:cNvPr>
          <p:cNvSpPr>
            <a:spLocks noGrp="1"/>
          </p:cNvSpPr>
          <p:nvPr>
            <p:ph type="ftr" sz="quarter" idx="21"/>
          </p:nvPr>
        </p:nvSpPr>
        <p:spPr/>
        <p:txBody>
          <a:bodyPr/>
          <a:lstStyle/>
          <a:p>
            <a:r>
              <a:rPr lang="en-US" dirty="0"/>
              <a:t>© 2018 CHS Inc. Internal</a:t>
            </a:r>
          </a:p>
        </p:txBody>
      </p:sp>
      <p:sp>
        <p:nvSpPr>
          <p:cNvPr id="5" name="Slide Number Placeholder 4">
            <a:extLst>
              <a:ext uri="{FF2B5EF4-FFF2-40B4-BE49-F238E27FC236}">
                <a16:creationId xmlns:a16="http://schemas.microsoft.com/office/drawing/2014/main" id="{72196951-A897-7444-B023-AFD43B1BED51}"/>
              </a:ext>
            </a:extLst>
          </p:cNvPr>
          <p:cNvSpPr>
            <a:spLocks noGrp="1"/>
          </p:cNvSpPr>
          <p:nvPr>
            <p:ph type="sldNum" sz="quarter" idx="22"/>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4045653051"/>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4C: 3x2 Grid Text Orange/Yellow">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B129EE1-6F15-524A-9E37-4A172CF465E1}"/>
              </a:ext>
            </a:extLst>
          </p:cNvPr>
          <p:cNvSpPr/>
          <p:nvPr userDrawn="1"/>
        </p:nvSpPr>
        <p:spPr>
          <a:xfrm>
            <a:off x="0" y="0"/>
            <a:ext cx="4059936" cy="30632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B48294B-EEEB-1F4C-AD88-544346E49800}"/>
              </a:ext>
            </a:extLst>
          </p:cNvPr>
          <p:cNvSpPr/>
          <p:nvPr userDrawn="1"/>
        </p:nvSpPr>
        <p:spPr>
          <a:xfrm>
            <a:off x="8119871" y="3063240"/>
            <a:ext cx="4072129" cy="30466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A74BD8D4-6768-0346-AA28-59361C68B6D7}"/>
              </a:ext>
            </a:extLst>
          </p:cNvPr>
          <p:cNvSpPr/>
          <p:nvPr userDrawn="1"/>
        </p:nvSpPr>
        <p:spPr>
          <a:xfrm>
            <a:off x="4059936" y="0"/>
            <a:ext cx="4059936" cy="30632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92B0C17-46A2-FB49-810F-B876A711E06B}"/>
              </a:ext>
            </a:extLst>
          </p:cNvPr>
          <p:cNvSpPr/>
          <p:nvPr userDrawn="1"/>
        </p:nvSpPr>
        <p:spPr>
          <a:xfrm>
            <a:off x="0" y="3063240"/>
            <a:ext cx="4059936" cy="30466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4C027817-2778-0444-9D60-909E9B6E0067}"/>
              </a:ext>
            </a:extLst>
          </p:cNvPr>
          <p:cNvSpPr/>
          <p:nvPr userDrawn="1"/>
        </p:nvSpPr>
        <p:spPr>
          <a:xfrm>
            <a:off x="4059936" y="3063240"/>
            <a:ext cx="4059936" cy="30466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57B35A4E-46F8-6D4E-BED8-0009D630C724}"/>
              </a:ext>
            </a:extLst>
          </p:cNvPr>
          <p:cNvSpPr/>
          <p:nvPr userDrawn="1"/>
        </p:nvSpPr>
        <p:spPr>
          <a:xfrm>
            <a:off x="8119871" y="0"/>
            <a:ext cx="4072128" cy="30632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 Placeholder 2">
            <a:extLst>
              <a:ext uri="{FF2B5EF4-FFF2-40B4-BE49-F238E27FC236}">
                <a16:creationId xmlns:a16="http://schemas.microsoft.com/office/drawing/2014/main" id="{5EFDA3AB-5BC2-F44F-B0FD-60F32562AA82}"/>
              </a:ext>
            </a:extLst>
          </p:cNvPr>
          <p:cNvSpPr>
            <a:spLocks noGrp="1"/>
          </p:cNvSpPr>
          <p:nvPr>
            <p:ph type="body" sz="quarter" idx="15" hasCustomPrompt="1"/>
          </p:nvPr>
        </p:nvSpPr>
        <p:spPr>
          <a:xfrm>
            <a:off x="520559" y="3576811"/>
            <a:ext cx="3018818" cy="203609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45" name="Text Placeholder 2">
            <a:extLst>
              <a:ext uri="{FF2B5EF4-FFF2-40B4-BE49-F238E27FC236}">
                <a16:creationId xmlns:a16="http://schemas.microsoft.com/office/drawing/2014/main" id="{E7C5A000-D259-234C-9541-17280B551AAC}"/>
              </a:ext>
            </a:extLst>
          </p:cNvPr>
          <p:cNvSpPr>
            <a:spLocks noGrp="1"/>
          </p:cNvSpPr>
          <p:nvPr>
            <p:ph type="body" sz="quarter" idx="16" hasCustomPrompt="1"/>
          </p:nvPr>
        </p:nvSpPr>
        <p:spPr>
          <a:xfrm>
            <a:off x="4580495" y="513571"/>
            <a:ext cx="3018818" cy="203609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46" name="Text Placeholder 2">
            <a:extLst>
              <a:ext uri="{FF2B5EF4-FFF2-40B4-BE49-F238E27FC236}">
                <a16:creationId xmlns:a16="http://schemas.microsoft.com/office/drawing/2014/main" id="{59D72359-35A2-B54D-8BF9-675FA72583CE}"/>
              </a:ext>
            </a:extLst>
          </p:cNvPr>
          <p:cNvSpPr>
            <a:spLocks noGrp="1"/>
          </p:cNvSpPr>
          <p:nvPr>
            <p:ph type="body" sz="quarter" idx="17" hasCustomPrompt="1"/>
          </p:nvPr>
        </p:nvSpPr>
        <p:spPr>
          <a:xfrm>
            <a:off x="8646526" y="3576811"/>
            <a:ext cx="3018818" cy="203609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47" name="Text Placeholder 2">
            <a:extLst>
              <a:ext uri="{FF2B5EF4-FFF2-40B4-BE49-F238E27FC236}">
                <a16:creationId xmlns:a16="http://schemas.microsoft.com/office/drawing/2014/main" id="{88E61564-1DF1-5A42-85C9-A04C8752036F}"/>
              </a:ext>
            </a:extLst>
          </p:cNvPr>
          <p:cNvSpPr>
            <a:spLocks noGrp="1"/>
          </p:cNvSpPr>
          <p:nvPr>
            <p:ph type="body" sz="quarter" idx="18" hasCustomPrompt="1"/>
          </p:nvPr>
        </p:nvSpPr>
        <p:spPr>
          <a:xfrm>
            <a:off x="520559" y="513571"/>
            <a:ext cx="3018818" cy="2036099"/>
          </a:xfrm>
        </p:spPr>
        <p:txBody>
          <a:bodyPr anchor="ctr">
            <a:noAutofit/>
          </a:bodyPr>
          <a:lstStyle>
            <a:lvl1pPr marL="0" indent="0" algn="ctr">
              <a:buNone/>
              <a:defRPr sz="2400" b="0">
                <a:solidFill>
                  <a:schemeClr val="tx2"/>
                </a:solidFill>
              </a:defRPr>
            </a:lvl1pPr>
          </a:lstStyle>
          <a:p>
            <a:pPr lvl="0"/>
            <a:r>
              <a:rPr lang="en-US" dirty="0"/>
              <a:t>Click to add text</a:t>
            </a:r>
          </a:p>
        </p:txBody>
      </p:sp>
      <p:sp>
        <p:nvSpPr>
          <p:cNvPr id="48" name="Text Placeholder 2">
            <a:extLst>
              <a:ext uri="{FF2B5EF4-FFF2-40B4-BE49-F238E27FC236}">
                <a16:creationId xmlns:a16="http://schemas.microsoft.com/office/drawing/2014/main" id="{BDA9E505-B621-6A42-9104-8FBE727E3BF8}"/>
              </a:ext>
            </a:extLst>
          </p:cNvPr>
          <p:cNvSpPr>
            <a:spLocks noGrp="1"/>
          </p:cNvSpPr>
          <p:nvPr>
            <p:ph type="body" sz="quarter" idx="19" hasCustomPrompt="1"/>
          </p:nvPr>
        </p:nvSpPr>
        <p:spPr>
          <a:xfrm>
            <a:off x="4580495" y="3576811"/>
            <a:ext cx="3018818" cy="2036099"/>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chemeClr val="tx2"/>
                </a:solidFill>
              </a:defRPr>
            </a:lvl1pPr>
          </a:lstStyle>
          <a:p>
            <a:pPr lvl="0"/>
            <a:r>
              <a:rPr lang="en-US" dirty="0"/>
              <a:t>Click to add text</a:t>
            </a:r>
          </a:p>
        </p:txBody>
      </p:sp>
      <p:sp>
        <p:nvSpPr>
          <p:cNvPr id="49" name="Text Placeholder 2">
            <a:extLst>
              <a:ext uri="{FF2B5EF4-FFF2-40B4-BE49-F238E27FC236}">
                <a16:creationId xmlns:a16="http://schemas.microsoft.com/office/drawing/2014/main" id="{E05A2775-4ADD-E949-AEAF-7B6275101CF0}"/>
              </a:ext>
            </a:extLst>
          </p:cNvPr>
          <p:cNvSpPr>
            <a:spLocks noGrp="1"/>
          </p:cNvSpPr>
          <p:nvPr>
            <p:ph type="body" sz="quarter" idx="20" hasCustomPrompt="1"/>
          </p:nvPr>
        </p:nvSpPr>
        <p:spPr>
          <a:xfrm>
            <a:off x="8646526" y="513571"/>
            <a:ext cx="3018818" cy="2036099"/>
          </a:xfrm>
        </p:spPr>
        <p:txBody>
          <a:bodyPr anchor="ctr">
            <a:noAutofit/>
          </a:bodyPr>
          <a:lstStyle>
            <a:lvl1pPr marL="0" indent="0" algn="ctr">
              <a:buNone/>
              <a:defRPr sz="2400" b="0">
                <a:solidFill>
                  <a:schemeClr val="tx2"/>
                </a:solidFill>
              </a:defRPr>
            </a:lvl1pPr>
          </a:lstStyle>
          <a:p>
            <a:pPr lvl="0"/>
            <a:r>
              <a:rPr lang="en-US" dirty="0"/>
              <a:t>Click to add text</a:t>
            </a:r>
          </a:p>
        </p:txBody>
      </p:sp>
      <p:sp>
        <p:nvSpPr>
          <p:cNvPr id="4" name="Footer Placeholder 3">
            <a:extLst>
              <a:ext uri="{FF2B5EF4-FFF2-40B4-BE49-F238E27FC236}">
                <a16:creationId xmlns:a16="http://schemas.microsoft.com/office/drawing/2014/main" id="{EC6E621E-08B9-4441-A39E-8F6D52E353C7}"/>
              </a:ext>
            </a:extLst>
          </p:cNvPr>
          <p:cNvSpPr>
            <a:spLocks noGrp="1"/>
          </p:cNvSpPr>
          <p:nvPr>
            <p:ph type="ftr" sz="quarter" idx="21"/>
          </p:nvPr>
        </p:nvSpPr>
        <p:spPr/>
        <p:txBody>
          <a:bodyPr/>
          <a:lstStyle/>
          <a:p>
            <a:r>
              <a:rPr lang="en-US" dirty="0"/>
              <a:t>© 2018 CHS Inc. Internal</a:t>
            </a:r>
          </a:p>
        </p:txBody>
      </p:sp>
      <p:sp>
        <p:nvSpPr>
          <p:cNvPr id="5" name="Slide Number Placeholder 4">
            <a:extLst>
              <a:ext uri="{FF2B5EF4-FFF2-40B4-BE49-F238E27FC236}">
                <a16:creationId xmlns:a16="http://schemas.microsoft.com/office/drawing/2014/main" id="{72196951-A897-7444-B023-AFD43B1BED51}"/>
              </a:ext>
            </a:extLst>
          </p:cNvPr>
          <p:cNvSpPr>
            <a:spLocks noGrp="1"/>
          </p:cNvSpPr>
          <p:nvPr>
            <p:ph type="sldNum" sz="quarter" idx="22"/>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2019588968"/>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5A: 3x2 Grid Image + Text Blu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7CA1EEE-1432-464E-B44B-B50AE1C7A4EC}"/>
              </a:ext>
            </a:extLst>
          </p:cNvPr>
          <p:cNvSpPr>
            <a:spLocks noGrp="1"/>
          </p:cNvSpPr>
          <p:nvPr>
            <p:ph type="pic" sz="quarter" idx="12"/>
          </p:nvPr>
        </p:nvSpPr>
        <p:spPr>
          <a:xfrm>
            <a:off x="4059237" y="3063239"/>
            <a:ext cx="4059239" cy="3046669"/>
          </a:xfrm>
        </p:spPr>
        <p:txBody>
          <a:bodyPr/>
          <a:lstStyle/>
          <a:p>
            <a:endParaRPr lang="en-US" dirty="0"/>
          </a:p>
        </p:txBody>
      </p:sp>
      <p:sp>
        <p:nvSpPr>
          <p:cNvPr id="3" name="Picture Placeholder 2">
            <a:extLst>
              <a:ext uri="{FF2B5EF4-FFF2-40B4-BE49-F238E27FC236}">
                <a16:creationId xmlns:a16="http://schemas.microsoft.com/office/drawing/2014/main" id="{2203A24F-E3BF-CF42-83DB-62A284EDD933}"/>
              </a:ext>
            </a:extLst>
          </p:cNvPr>
          <p:cNvSpPr>
            <a:spLocks noGrp="1"/>
          </p:cNvSpPr>
          <p:nvPr>
            <p:ph type="pic" sz="quarter" idx="10"/>
          </p:nvPr>
        </p:nvSpPr>
        <p:spPr>
          <a:xfrm>
            <a:off x="0" y="0"/>
            <a:ext cx="4059238" cy="3063238"/>
          </a:xfrm>
        </p:spPr>
        <p:txBody>
          <a:bodyPr/>
          <a:lstStyle/>
          <a:p>
            <a:endParaRPr lang="en-US" dirty="0"/>
          </a:p>
        </p:txBody>
      </p:sp>
      <p:sp>
        <p:nvSpPr>
          <p:cNvPr id="28" name="Rectangle 27">
            <a:extLst>
              <a:ext uri="{FF2B5EF4-FFF2-40B4-BE49-F238E27FC236}">
                <a16:creationId xmlns:a16="http://schemas.microsoft.com/office/drawing/2014/main" id="{864C9AE3-42E4-AB42-9BB2-0DB6F47FA661}"/>
              </a:ext>
            </a:extLst>
          </p:cNvPr>
          <p:cNvSpPr/>
          <p:nvPr userDrawn="1"/>
        </p:nvSpPr>
        <p:spPr>
          <a:xfrm>
            <a:off x="8118475" y="3063240"/>
            <a:ext cx="4073525" cy="30466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6727F1B-A7CB-0245-8D04-1107AD2523AB}"/>
              </a:ext>
            </a:extLst>
          </p:cNvPr>
          <p:cNvSpPr/>
          <p:nvPr userDrawn="1"/>
        </p:nvSpPr>
        <p:spPr>
          <a:xfrm>
            <a:off x="4059936" y="0"/>
            <a:ext cx="4059936" cy="3063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D2EFDE3-5623-5848-A2EC-9FA1FE792C25}"/>
              </a:ext>
            </a:extLst>
          </p:cNvPr>
          <p:cNvSpPr/>
          <p:nvPr userDrawn="1"/>
        </p:nvSpPr>
        <p:spPr>
          <a:xfrm>
            <a:off x="0" y="3063240"/>
            <a:ext cx="4059936" cy="3046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4">
            <a:extLst>
              <a:ext uri="{FF2B5EF4-FFF2-40B4-BE49-F238E27FC236}">
                <a16:creationId xmlns:a16="http://schemas.microsoft.com/office/drawing/2014/main" id="{45394CCD-2F7F-6A4B-BB82-5942E40CE945}"/>
              </a:ext>
            </a:extLst>
          </p:cNvPr>
          <p:cNvSpPr>
            <a:spLocks noGrp="1"/>
          </p:cNvSpPr>
          <p:nvPr>
            <p:ph type="pic" sz="quarter" idx="11"/>
          </p:nvPr>
        </p:nvSpPr>
        <p:spPr>
          <a:xfrm>
            <a:off x="8119174" y="0"/>
            <a:ext cx="4072825" cy="3063238"/>
          </a:xfrm>
        </p:spPr>
        <p:txBody>
          <a:bodyPr/>
          <a:lstStyle/>
          <a:p>
            <a:endParaRPr lang="en-US" dirty="0"/>
          </a:p>
        </p:txBody>
      </p:sp>
      <p:sp>
        <p:nvSpPr>
          <p:cNvPr id="21" name="Text Placeholder 2">
            <a:extLst>
              <a:ext uri="{FF2B5EF4-FFF2-40B4-BE49-F238E27FC236}">
                <a16:creationId xmlns:a16="http://schemas.microsoft.com/office/drawing/2014/main" id="{547329AC-D46F-1F47-AC8F-112BA3DD2ABE}"/>
              </a:ext>
            </a:extLst>
          </p:cNvPr>
          <p:cNvSpPr>
            <a:spLocks noGrp="1"/>
          </p:cNvSpPr>
          <p:nvPr>
            <p:ph type="body" sz="quarter" idx="15" hasCustomPrompt="1"/>
          </p:nvPr>
        </p:nvSpPr>
        <p:spPr>
          <a:xfrm>
            <a:off x="520559" y="3576811"/>
            <a:ext cx="3018818" cy="2036099"/>
          </a:xfrm>
        </p:spPr>
        <p:txBody>
          <a:bodyPr anchor="ctr">
            <a:noAutofit/>
          </a:bodyPr>
          <a:lstStyle>
            <a:lvl1pPr marL="0" indent="0" algn="ctr">
              <a:buNone/>
              <a:defRPr sz="2400" b="1">
                <a:solidFill>
                  <a:schemeClr val="tx2"/>
                </a:solidFill>
              </a:defRPr>
            </a:lvl1pPr>
          </a:lstStyle>
          <a:p>
            <a:pPr lvl="0"/>
            <a:r>
              <a:rPr lang="en-US" dirty="0"/>
              <a:t>Click to add text</a:t>
            </a:r>
          </a:p>
        </p:txBody>
      </p:sp>
      <p:sp>
        <p:nvSpPr>
          <p:cNvPr id="22" name="Text Placeholder 2">
            <a:extLst>
              <a:ext uri="{FF2B5EF4-FFF2-40B4-BE49-F238E27FC236}">
                <a16:creationId xmlns:a16="http://schemas.microsoft.com/office/drawing/2014/main" id="{BEBDA336-2E75-D74D-9F3B-103DDB8FA961}"/>
              </a:ext>
            </a:extLst>
          </p:cNvPr>
          <p:cNvSpPr>
            <a:spLocks noGrp="1"/>
          </p:cNvSpPr>
          <p:nvPr>
            <p:ph type="body" sz="quarter" idx="16" hasCustomPrompt="1"/>
          </p:nvPr>
        </p:nvSpPr>
        <p:spPr>
          <a:xfrm>
            <a:off x="4580495" y="513571"/>
            <a:ext cx="3018818" cy="2036099"/>
          </a:xfrm>
        </p:spPr>
        <p:txBody>
          <a:bodyPr anchor="ctr">
            <a:noAutofit/>
          </a:bodyPr>
          <a:lstStyle>
            <a:lvl1pPr marL="0" indent="0" algn="ctr">
              <a:buNone/>
              <a:defRPr sz="2400" b="1">
                <a:solidFill>
                  <a:schemeClr val="bg1"/>
                </a:solidFill>
              </a:defRPr>
            </a:lvl1pPr>
          </a:lstStyle>
          <a:p>
            <a:pPr lvl="0"/>
            <a:r>
              <a:rPr lang="en-US" dirty="0"/>
              <a:t>Click to add text</a:t>
            </a:r>
          </a:p>
        </p:txBody>
      </p:sp>
      <p:sp>
        <p:nvSpPr>
          <p:cNvPr id="2" name="Footer Placeholder 1">
            <a:extLst>
              <a:ext uri="{FF2B5EF4-FFF2-40B4-BE49-F238E27FC236}">
                <a16:creationId xmlns:a16="http://schemas.microsoft.com/office/drawing/2014/main" id="{93269E0C-4615-6846-A444-D844B560B07F}"/>
              </a:ext>
            </a:extLst>
          </p:cNvPr>
          <p:cNvSpPr>
            <a:spLocks noGrp="1"/>
          </p:cNvSpPr>
          <p:nvPr>
            <p:ph type="ftr" sz="quarter" idx="18"/>
          </p:nvPr>
        </p:nvSpPr>
        <p:spPr/>
        <p:txBody>
          <a:bodyPr/>
          <a:lstStyle/>
          <a:p>
            <a:r>
              <a:rPr lang="en-US" dirty="0"/>
              <a:t>© 2018 CHS Inc. Internal</a:t>
            </a:r>
          </a:p>
        </p:txBody>
      </p:sp>
      <p:sp>
        <p:nvSpPr>
          <p:cNvPr id="4" name="Slide Number Placeholder 3">
            <a:extLst>
              <a:ext uri="{FF2B5EF4-FFF2-40B4-BE49-F238E27FC236}">
                <a16:creationId xmlns:a16="http://schemas.microsoft.com/office/drawing/2014/main" id="{3BC2885F-E88F-2F43-8527-DEBBAFC73A54}"/>
              </a:ext>
            </a:extLst>
          </p:cNvPr>
          <p:cNvSpPr>
            <a:spLocks noGrp="1"/>
          </p:cNvSpPr>
          <p:nvPr>
            <p:ph type="sldNum" sz="quarter" idx="19"/>
          </p:nvPr>
        </p:nvSpPr>
        <p:spPr/>
        <p:txBody>
          <a:bodyPr/>
          <a:lstStyle/>
          <a:p>
            <a:fld id="{6A6F46FF-D5FD-D344-AAD7-CAD0D68AD4E5}" type="slidenum">
              <a:rPr lang="en-US" smtClean="0"/>
              <a:pPr/>
              <a:t>‹#›</a:t>
            </a:fld>
            <a:endParaRPr lang="en-US" dirty="0"/>
          </a:p>
        </p:txBody>
      </p:sp>
      <p:sp>
        <p:nvSpPr>
          <p:cNvPr id="24" name="Text Placeholder 2">
            <a:extLst>
              <a:ext uri="{FF2B5EF4-FFF2-40B4-BE49-F238E27FC236}">
                <a16:creationId xmlns:a16="http://schemas.microsoft.com/office/drawing/2014/main" id="{BB6B1143-F933-4244-9BCF-CFBCA646D58A}"/>
              </a:ext>
            </a:extLst>
          </p:cNvPr>
          <p:cNvSpPr>
            <a:spLocks noGrp="1"/>
          </p:cNvSpPr>
          <p:nvPr>
            <p:ph type="body" sz="quarter" idx="17" hasCustomPrompt="1"/>
          </p:nvPr>
        </p:nvSpPr>
        <p:spPr>
          <a:xfrm>
            <a:off x="8646526" y="3576811"/>
            <a:ext cx="3018818" cy="2036099"/>
          </a:xfrm>
        </p:spPr>
        <p:txBody>
          <a:bodyPr anchor="ctr">
            <a:noAutofit/>
          </a:bodyPr>
          <a:lstStyle>
            <a:lvl1pPr marL="0" indent="0" algn="ctr">
              <a:buNone/>
              <a:defRPr sz="2400" b="1">
                <a:solidFill>
                  <a:schemeClr val="tx2"/>
                </a:solidFill>
              </a:defRPr>
            </a:lvl1pPr>
          </a:lstStyle>
          <a:p>
            <a:pPr lvl="0"/>
            <a:r>
              <a:rPr lang="en-US" dirty="0"/>
              <a:t>Click to add text</a:t>
            </a:r>
          </a:p>
        </p:txBody>
      </p:sp>
    </p:spTree>
    <p:extLst>
      <p:ext uri="{BB962C8B-B14F-4D97-AF65-F5344CB8AC3E}">
        <p14:creationId xmlns:p14="http://schemas.microsoft.com/office/powerpoint/2010/main" val="1502244257"/>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5B: 3x2 Grid Image + Text Gree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203A24F-E3BF-CF42-83DB-62A284EDD933}"/>
              </a:ext>
            </a:extLst>
          </p:cNvPr>
          <p:cNvSpPr>
            <a:spLocks noGrp="1"/>
          </p:cNvSpPr>
          <p:nvPr>
            <p:ph type="pic" sz="quarter" idx="10"/>
          </p:nvPr>
        </p:nvSpPr>
        <p:spPr>
          <a:xfrm>
            <a:off x="0" y="0"/>
            <a:ext cx="4059238" cy="3063238"/>
          </a:xfrm>
        </p:spPr>
        <p:txBody>
          <a:bodyPr/>
          <a:lstStyle/>
          <a:p>
            <a:endParaRPr lang="en-US" dirty="0"/>
          </a:p>
        </p:txBody>
      </p:sp>
      <p:sp>
        <p:nvSpPr>
          <p:cNvPr id="7" name="Picture Placeholder 6">
            <a:extLst>
              <a:ext uri="{FF2B5EF4-FFF2-40B4-BE49-F238E27FC236}">
                <a16:creationId xmlns:a16="http://schemas.microsoft.com/office/drawing/2014/main" id="{E7CA1EEE-1432-464E-B44B-B50AE1C7A4EC}"/>
              </a:ext>
            </a:extLst>
          </p:cNvPr>
          <p:cNvSpPr>
            <a:spLocks noGrp="1"/>
          </p:cNvSpPr>
          <p:nvPr>
            <p:ph type="pic" sz="quarter" idx="12"/>
          </p:nvPr>
        </p:nvSpPr>
        <p:spPr>
          <a:xfrm>
            <a:off x="4059238" y="3063239"/>
            <a:ext cx="4059238" cy="3046669"/>
          </a:xfrm>
        </p:spPr>
        <p:txBody>
          <a:bodyPr/>
          <a:lstStyle/>
          <a:p>
            <a:endParaRPr lang="en-US" dirty="0"/>
          </a:p>
        </p:txBody>
      </p:sp>
      <p:sp>
        <p:nvSpPr>
          <p:cNvPr id="19" name="Rectangle 18">
            <a:extLst>
              <a:ext uri="{FF2B5EF4-FFF2-40B4-BE49-F238E27FC236}">
                <a16:creationId xmlns:a16="http://schemas.microsoft.com/office/drawing/2014/main" id="{56727F1B-A7CB-0245-8D04-1107AD2523AB}"/>
              </a:ext>
            </a:extLst>
          </p:cNvPr>
          <p:cNvSpPr/>
          <p:nvPr userDrawn="1"/>
        </p:nvSpPr>
        <p:spPr>
          <a:xfrm>
            <a:off x="4059936" y="0"/>
            <a:ext cx="4059936" cy="30632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D2EFDE3-5623-5848-A2EC-9FA1FE792C25}"/>
              </a:ext>
            </a:extLst>
          </p:cNvPr>
          <p:cNvSpPr/>
          <p:nvPr userDrawn="1"/>
        </p:nvSpPr>
        <p:spPr>
          <a:xfrm>
            <a:off x="0" y="3063240"/>
            <a:ext cx="4059936" cy="30466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64C9AE3-42E4-AB42-9BB2-0DB6F47FA661}"/>
              </a:ext>
            </a:extLst>
          </p:cNvPr>
          <p:cNvSpPr/>
          <p:nvPr userDrawn="1"/>
        </p:nvSpPr>
        <p:spPr>
          <a:xfrm>
            <a:off x="8118476" y="3063240"/>
            <a:ext cx="4073524" cy="30466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4">
            <a:extLst>
              <a:ext uri="{FF2B5EF4-FFF2-40B4-BE49-F238E27FC236}">
                <a16:creationId xmlns:a16="http://schemas.microsoft.com/office/drawing/2014/main" id="{45394CCD-2F7F-6A4B-BB82-5942E40CE945}"/>
              </a:ext>
            </a:extLst>
          </p:cNvPr>
          <p:cNvSpPr>
            <a:spLocks noGrp="1"/>
          </p:cNvSpPr>
          <p:nvPr>
            <p:ph type="pic" sz="quarter" idx="11"/>
          </p:nvPr>
        </p:nvSpPr>
        <p:spPr>
          <a:xfrm>
            <a:off x="8119174" y="0"/>
            <a:ext cx="4072825" cy="3063238"/>
          </a:xfrm>
        </p:spPr>
        <p:txBody>
          <a:bodyPr/>
          <a:lstStyle/>
          <a:p>
            <a:endParaRPr lang="en-US" dirty="0"/>
          </a:p>
        </p:txBody>
      </p:sp>
      <p:sp>
        <p:nvSpPr>
          <p:cNvPr id="21" name="Text Placeholder 2">
            <a:extLst>
              <a:ext uri="{FF2B5EF4-FFF2-40B4-BE49-F238E27FC236}">
                <a16:creationId xmlns:a16="http://schemas.microsoft.com/office/drawing/2014/main" id="{547329AC-D46F-1F47-AC8F-112BA3DD2ABE}"/>
              </a:ext>
            </a:extLst>
          </p:cNvPr>
          <p:cNvSpPr>
            <a:spLocks noGrp="1"/>
          </p:cNvSpPr>
          <p:nvPr>
            <p:ph type="body" sz="quarter" idx="15" hasCustomPrompt="1"/>
          </p:nvPr>
        </p:nvSpPr>
        <p:spPr>
          <a:xfrm>
            <a:off x="520559" y="3576811"/>
            <a:ext cx="3018818" cy="2036099"/>
          </a:xfrm>
        </p:spPr>
        <p:txBody>
          <a:bodyPr anchor="ctr">
            <a:noAutofit/>
          </a:bodyPr>
          <a:lstStyle>
            <a:lvl1pPr marL="0" indent="0" algn="ctr">
              <a:buNone/>
              <a:defRPr sz="2400" b="1">
                <a:solidFill>
                  <a:schemeClr val="tx2"/>
                </a:solidFill>
              </a:defRPr>
            </a:lvl1pPr>
          </a:lstStyle>
          <a:p>
            <a:pPr lvl="0"/>
            <a:r>
              <a:rPr lang="en-US" dirty="0"/>
              <a:t>Click to add text</a:t>
            </a:r>
          </a:p>
        </p:txBody>
      </p:sp>
      <p:sp>
        <p:nvSpPr>
          <p:cNvPr id="22" name="Text Placeholder 2">
            <a:extLst>
              <a:ext uri="{FF2B5EF4-FFF2-40B4-BE49-F238E27FC236}">
                <a16:creationId xmlns:a16="http://schemas.microsoft.com/office/drawing/2014/main" id="{BEBDA336-2E75-D74D-9F3B-103DDB8FA961}"/>
              </a:ext>
            </a:extLst>
          </p:cNvPr>
          <p:cNvSpPr>
            <a:spLocks noGrp="1"/>
          </p:cNvSpPr>
          <p:nvPr>
            <p:ph type="body" sz="quarter" idx="16" hasCustomPrompt="1"/>
          </p:nvPr>
        </p:nvSpPr>
        <p:spPr>
          <a:xfrm>
            <a:off x="4580495" y="513571"/>
            <a:ext cx="3018818" cy="2036099"/>
          </a:xfrm>
        </p:spPr>
        <p:txBody>
          <a:bodyPr anchor="ctr">
            <a:noAutofit/>
          </a:bodyPr>
          <a:lstStyle>
            <a:lvl1pPr marL="0" indent="0" algn="ctr">
              <a:buNone/>
              <a:defRPr sz="2400" b="1">
                <a:solidFill>
                  <a:schemeClr val="bg1"/>
                </a:solidFill>
              </a:defRPr>
            </a:lvl1pPr>
          </a:lstStyle>
          <a:p>
            <a:pPr lvl="0"/>
            <a:r>
              <a:rPr lang="en-US" dirty="0"/>
              <a:t>Click to add text</a:t>
            </a:r>
          </a:p>
        </p:txBody>
      </p:sp>
      <p:sp>
        <p:nvSpPr>
          <p:cNvPr id="24" name="Text Placeholder 2">
            <a:extLst>
              <a:ext uri="{FF2B5EF4-FFF2-40B4-BE49-F238E27FC236}">
                <a16:creationId xmlns:a16="http://schemas.microsoft.com/office/drawing/2014/main" id="{BB6B1143-F933-4244-9BCF-CFBCA646D58A}"/>
              </a:ext>
            </a:extLst>
          </p:cNvPr>
          <p:cNvSpPr>
            <a:spLocks noGrp="1"/>
          </p:cNvSpPr>
          <p:nvPr>
            <p:ph type="body" sz="quarter" idx="17" hasCustomPrompt="1"/>
          </p:nvPr>
        </p:nvSpPr>
        <p:spPr>
          <a:xfrm>
            <a:off x="8646526" y="3576811"/>
            <a:ext cx="3018818" cy="2036099"/>
          </a:xfrm>
        </p:spPr>
        <p:txBody>
          <a:bodyPr anchor="ctr">
            <a:noAutofit/>
          </a:bodyPr>
          <a:lstStyle>
            <a:lvl1pPr marL="0" indent="0" algn="ctr">
              <a:buNone/>
              <a:defRPr sz="2400" b="1">
                <a:solidFill>
                  <a:schemeClr val="tx2"/>
                </a:solidFill>
              </a:defRPr>
            </a:lvl1pPr>
          </a:lstStyle>
          <a:p>
            <a:pPr lvl="0"/>
            <a:r>
              <a:rPr lang="en-US" dirty="0"/>
              <a:t>Click to add text</a:t>
            </a:r>
          </a:p>
        </p:txBody>
      </p:sp>
      <p:sp>
        <p:nvSpPr>
          <p:cNvPr id="2" name="Footer Placeholder 1">
            <a:extLst>
              <a:ext uri="{FF2B5EF4-FFF2-40B4-BE49-F238E27FC236}">
                <a16:creationId xmlns:a16="http://schemas.microsoft.com/office/drawing/2014/main" id="{93269E0C-4615-6846-A444-D844B560B07F}"/>
              </a:ext>
            </a:extLst>
          </p:cNvPr>
          <p:cNvSpPr>
            <a:spLocks noGrp="1"/>
          </p:cNvSpPr>
          <p:nvPr>
            <p:ph type="ftr" sz="quarter" idx="18"/>
          </p:nvPr>
        </p:nvSpPr>
        <p:spPr/>
        <p:txBody>
          <a:bodyPr/>
          <a:lstStyle/>
          <a:p>
            <a:r>
              <a:rPr lang="en-US" dirty="0"/>
              <a:t>© 2018 CHS Inc. Internal</a:t>
            </a:r>
          </a:p>
        </p:txBody>
      </p:sp>
      <p:sp>
        <p:nvSpPr>
          <p:cNvPr id="4" name="Slide Number Placeholder 3">
            <a:extLst>
              <a:ext uri="{FF2B5EF4-FFF2-40B4-BE49-F238E27FC236}">
                <a16:creationId xmlns:a16="http://schemas.microsoft.com/office/drawing/2014/main" id="{3BC2885F-E88F-2F43-8527-DEBBAFC73A54}"/>
              </a:ext>
            </a:extLst>
          </p:cNvPr>
          <p:cNvSpPr>
            <a:spLocks noGrp="1"/>
          </p:cNvSpPr>
          <p:nvPr>
            <p:ph type="sldNum" sz="quarter" idx="19"/>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2331803070"/>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5C: 3x2 Grid Image + Text Orange/Yellow">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7CA1EEE-1432-464E-B44B-B50AE1C7A4EC}"/>
              </a:ext>
            </a:extLst>
          </p:cNvPr>
          <p:cNvSpPr>
            <a:spLocks noGrp="1"/>
          </p:cNvSpPr>
          <p:nvPr>
            <p:ph type="pic" sz="quarter" idx="12"/>
          </p:nvPr>
        </p:nvSpPr>
        <p:spPr>
          <a:xfrm>
            <a:off x="4059238" y="3063239"/>
            <a:ext cx="4059238" cy="3046669"/>
          </a:xfrm>
        </p:spPr>
        <p:txBody>
          <a:bodyPr/>
          <a:lstStyle/>
          <a:p>
            <a:endParaRPr lang="en-US" dirty="0"/>
          </a:p>
        </p:txBody>
      </p:sp>
      <p:sp>
        <p:nvSpPr>
          <p:cNvPr id="3" name="Picture Placeholder 2">
            <a:extLst>
              <a:ext uri="{FF2B5EF4-FFF2-40B4-BE49-F238E27FC236}">
                <a16:creationId xmlns:a16="http://schemas.microsoft.com/office/drawing/2014/main" id="{2203A24F-E3BF-CF42-83DB-62A284EDD933}"/>
              </a:ext>
            </a:extLst>
          </p:cNvPr>
          <p:cNvSpPr>
            <a:spLocks noGrp="1"/>
          </p:cNvSpPr>
          <p:nvPr>
            <p:ph type="pic" sz="quarter" idx="10"/>
          </p:nvPr>
        </p:nvSpPr>
        <p:spPr>
          <a:xfrm>
            <a:off x="0" y="0"/>
            <a:ext cx="4059238" cy="3063238"/>
          </a:xfrm>
        </p:spPr>
        <p:txBody>
          <a:bodyPr/>
          <a:lstStyle/>
          <a:p>
            <a:endParaRPr lang="en-US" dirty="0"/>
          </a:p>
        </p:txBody>
      </p:sp>
      <p:sp>
        <p:nvSpPr>
          <p:cNvPr id="19" name="Rectangle 18">
            <a:extLst>
              <a:ext uri="{FF2B5EF4-FFF2-40B4-BE49-F238E27FC236}">
                <a16:creationId xmlns:a16="http://schemas.microsoft.com/office/drawing/2014/main" id="{56727F1B-A7CB-0245-8D04-1107AD2523AB}"/>
              </a:ext>
            </a:extLst>
          </p:cNvPr>
          <p:cNvSpPr/>
          <p:nvPr userDrawn="1"/>
        </p:nvSpPr>
        <p:spPr>
          <a:xfrm>
            <a:off x="4059936" y="0"/>
            <a:ext cx="4059936" cy="30632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D2EFDE3-5623-5848-A2EC-9FA1FE792C25}"/>
              </a:ext>
            </a:extLst>
          </p:cNvPr>
          <p:cNvSpPr/>
          <p:nvPr userDrawn="1"/>
        </p:nvSpPr>
        <p:spPr>
          <a:xfrm>
            <a:off x="0" y="3063240"/>
            <a:ext cx="4059936" cy="30466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64C9AE3-42E4-AB42-9BB2-0DB6F47FA661}"/>
              </a:ext>
            </a:extLst>
          </p:cNvPr>
          <p:cNvSpPr/>
          <p:nvPr userDrawn="1"/>
        </p:nvSpPr>
        <p:spPr>
          <a:xfrm>
            <a:off x="8118476" y="3063240"/>
            <a:ext cx="4073524" cy="30466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4">
            <a:extLst>
              <a:ext uri="{FF2B5EF4-FFF2-40B4-BE49-F238E27FC236}">
                <a16:creationId xmlns:a16="http://schemas.microsoft.com/office/drawing/2014/main" id="{45394CCD-2F7F-6A4B-BB82-5942E40CE945}"/>
              </a:ext>
            </a:extLst>
          </p:cNvPr>
          <p:cNvSpPr>
            <a:spLocks noGrp="1"/>
          </p:cNvSpPr>
          <p:nvPr>
            <p:ph type="pic" sz="quarter" idx="11"/>
          </p:nvPr>
        </p:nvSpPr>
        <p:spPr>
          <a:xfrm>
            <a:off x="8119174" y="0"/>
            <a:ext cx="4072825" cy="3063238"/>
          </a:xfrm>
        </p:spPr>
        <p:txBody>
          <a:bodyPr/>
          <a:lstStyle/>
          <a:p>
            <a:endParaRPr lang="en-US" dirty="0"/>
          </a:p>
        </p:txBody>
      </p:sp>
      <p:sp>
        <p:nvSpPr>
          <p:cNvPr id="21" name="Text Placeholder 2">
            <a:extLst>
              <a:ext uri="{FF2B5EF4-FFF2-40B4-BE49-F238E27FC236}">
                <a16:creationId xmlns:a16="http://schemas.microsoft.com/office/drawing/2014/main" id="{2D694D70-FCEA-A740-8E35-F163EFD66CF5}"/>
              </a:ext>
            </a:extLst>
          </p:cNvPr>
          <p:cNvSpPr>
            <a:spLocks noGrp="1"/>
          </p:cNvSpPr>
          <p:nvPr>
            <p:ph type="body" sz="quarter" idx="15" hasCustomPrompt="1"/>
          </p:nvPr>
        </p:nvSpPr>
        <p:spPr>
          <a:xfrm>
            <a:off x="520559" y="3576811"/>
            <a:ext cx="3018818" cy="2036099"/>
          </a:xfrm>
        </p:spPr>
        <p:txBody>
          <a:bodyPr anchor="ctr">
            <a:noAutofit/>
          </a:bodyPr>
          <a:lstStyle>
            <a:lvl1pPr marL="0" indent="0" algn="ctr">
              <a:buNone/>
              <a:defRPr sz="2400" b="1">
                <a:solidFill>
                  <a:schemeClr val="tx2"/>
                </a:solidFill>
              </a:defRPr>
            </a:lvl1pPr>
          </a:lstStyle>
          <a:p>
            <a:pPr lvl="0"/>
            <a:r>
              <a:rPr lang="en-US" dirty="0"/>
              <a:t>Click to add text</a:t>
            </a:r>
          </a:p>
        </p:txBody>
      </p:sp>
      <p:sp>
        <p:nvSpPr>
          <p:cNvPr id="22" name="Text Placeholder 2">
            <a:extLst>
              <a:ext uri="{FF2B5EF4-FFF2-40B4-BE49-F238E27FC236}">
                <a16:creationId xmlns:a16="http://schemas.microsoft.com/office/drawing/2014/main" id="{A038047D-67F7-754B-87E1-26379464D3C4}"/>
              </a:ext>
            </a:extLst>
          </p:cNvPr>
          <p:cNvSpPr>
            <a:spLocks noGrp="1"/>
          </p:cNvSpPr>
          <p:nvPr>
            <p:ph type="body" sz="quarter" idx="16" hasCustomPrompt="1"/>
          </p:nvPr>
        </p:nvSpPr>
        <p:spPr>
          <a:xfrm>
            <a:off x="4580495" y="513571"/>
            <a:ext cx="3018818" cy="2036099"/>
          </a:xfrm>
        </p:spPr>
        <p:txBody>
          <a:bodyPr anchor="ctr">
            <a:noAutofit/>
          </a:bodyPr>
          <a:lstStyle>
            <a:lvl1pPr marL="0" indent="0" algn="ctr">
              <a:buNone/>
              <a:defRPr sz="2400" b="1">
                <a:solidFill>
                  <a:schemeClr val="bg1"/>
                </a:solidFill>
              </a:defRPr>
            </a:lvl1pPr>
          </a:lstStyle>
          <a:p>
            <a:pPr lvl="0"/>
            <a:r>
              <a:rPr lang="en-US" dirty="0"/>
              <a:t>Click to add text</a:t>
            </a:r>
          </a:p>
        </p:txBody>
      </p:sp>
      <p:sp>
        <p:nvSpPr>
          <p:cNvPr id="24" name="Text Placeholder 2">
            <a:extLst>
              <a:ext uri="{FF2B5EF4-FFF2-40B4-BE49-F238E27FC236}">
                <a16:creationId xmlns:a16="http://schemas.microsoft.com/office/drawing/2014/main" id="{0CEE342E-F290-3540-8342-4020975B5203}"/>
              </a:ext>
            </a:extLst>
          </p:cNvPr>
          <p:cNvSpPr>
            <a:spLocks noGrp="1"/>
          </p:cNvSpPr>
          <p:nvPr>
            <p:ph type="body" sz="quarter" idx="17" hasCustomPrompt="1"/>
          </p:nvPr>
        </p:nvSpPr>
        <p:spPr>
          <a:xfrm>
            <a:off x="8646526" y="3576811"/>
            <a:ext cx="3018818" cy="2036099"/>
          </a:xfrm>
        </p:spPr>
        <p:txBody>
          <a:bodyPr anchor="ctr">
            <a:noAutofit/>
          </a:bodyPr>
          <a:lstStyle>
            <a:lvl1pPr marL="0" indent="0" algn="ctr">
              <a:buNone/>
              <a:defRPr sz="2400" b="1">
                <a:solidFill>
                  <a:schemeClr val="tx2"/>
                </a:solidFill>
              </a:defRPr>
            </a:lvl1pPr>
          </a:lstStyle>
          <a:p>
            <a:pPr lvl="0"/>
            <a:r>
              <a:rPr lang="en-US" dirty="0"/>
              <a:t>Click to add text</a:t>
            </a:r>
          </a:p>
        </p:txBody>
      </p:sp>
      <p:sp>
        <p:nvSpPr>
          <p:cNvPr id="2" name="Footer Placeholder 1">
            <a:extLst>
              <a:ext uri="{FF2B5EF4-FFF2-40B4-BE49-F238E27FC236}">
                <a16:creationId xmlns:a16="http://schemas.microsoft.com/office/drawing/2014/main" id="{77C2E91F-E581-D647-91A0-B260E8B4BC1E}"/>
              </a:ext>
            </a:extLst>
          </p:cNvPr>
          <p:cNvSpPr>
            <a:spLocks noGrp="1"/>
          </p:cNvSpPr>
          <p:nvPr>
            <p:ph type="ftr" sz="quarter" idx="18"/>
          </p:nvPr>
        </p:nvSpPr>
        <p:spPr/>
        <p:txBody>
          <a:bodyPr/>
          <a:lstStyle/>
          <a:p>
            <a:r>
              <a:rPr lang="en-US" dirty="0"/>
              <a:t>© 2018 CHS Inc. Internal</a:t>
            </a:r>
          </a:p>
        </p:txBody>
      </p:sp>
      <p:sp>
        <p:nvSpPr>
          <p:cNvPr id="4" name="Slide Number Placeholder 3">
            <a:extLst>
              <a:ext uri="{FF2B5EF4-FFF2-40B4-BE49-F238E27FC236}">
                <a16:creationId xmlns:a16="http://schemas.microsoft.com/office/drawing/2014/main" id="{EC971E65-1EA9-B54D-9A02-36611309B418}"/>
              </a:ext>
            </a:extLst>
          </p:cNvPr>
          <p:cNvSpPr>
            <a:spLocks noGrp="1"/>
          </p:cNvSpPr>
          <p:nvPr>
            <p:ph type="sldNum" sz="quarter" idx="19"/>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3037661864"/>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5D: 3x2 Grid Image + Text Multi">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7CA1EEE-1432-464E-B44B-B50AE1C7A4EC}"/>
              </a:ext>
            </a:extLst>
          </p:cNvPr>
          <p:cNvSpPr>
            <a:spLocks noGrp="1"/>
          </p:cNvSpPr>
          <p:nvPr>
            <p:ph type="pic" sz="quarter" idx="12"/>
          </p:nvPr>
        </p:nvSpPr>
        <p:spPr>
          <a:xfrm>
            <a:off x="4056192" y="3063239"/>
            <a:ext cx="4063678" cy="3046669"/>
          </a:xfrm>
        </p:spPr>
        <p:txBody>
          <a:bodyPr/>
          <a:lstStyle/>
          <a:p>
            <a:endParaRPr lang="en-US" dirty="0"/>
          </a:p>
        </p:txBody>
      </p:sp>
      <p:sp>
        <p:nvSpPr>
          <p:cNvPr id="5" name="Picture Placeholder 4">
            <a:extLst>
              <a:ext uri="{FF2B5EF4-FFF2-40B4-BE49-F238E27FC236}">
                <a16:creationId xmlns:a16="http://schemas.microsoft.com/office/drawing/2014/main" id="{45394CCD-2F7F-6A4B-BB82-5942E40CE945}"/>
              </a:ext>
            </a:extLst>
          </p:cNvPr>
          <p:cNvSpPr>
            <a:spLocks noGrp="1"/>
          </p:cNvSpPr>
          <p:nvPr>
            <p:ph type="pic" sz="quarter" idx="11"/>
          </p:nvPr>
        </p:nvSpPr>
        <p:spPr>
          <a:xfrm>
            <a:off x="8116825" y="0"/>
            <a:ext cx="4075174" cy="3063238"/>
          </a:xfrm>
        </p:spPr>
        <p:txBody>
          <a:bodyPr/>
          <a:lstStyle/>
          <a:p>
            <a:endParaRPr lang="en-US" dirty="0"/>
          </a:p>
        </p:txBody>
      </p:sp>
      <p:sp>
        <p:nvSpPr>
          <p:cNvPr id="3" name="Picture Placeholder 2">
            <a:extLst>
              <a:ext uri="{FF2B5EF4-FFF2-40B4-BE49-F238E27FC236}">
                <a16:creationId xmlns:a16="http://schemas.microsoft.com/office/drawing/2014/main" id="{2203A24F-E3BF-CF42-83DB-62A284EDD933}"/>
              </a:ext>
            </a:extLst>
          </p:cNvPr>
          <p:cNvSpPr>
            <a:spLocks noGrp="1"/>
          </p:cNvSpPr>
          <p:nvPr>
            <p:ph type="pic" sz="quarter" idx="10"/>
          </p:nvPr>
        </p:nvSpPr>
        <p:spPr>
          <a:xfrm>
            <a:off x="0" y="0"/>
            <a:ext cx="4059238" cy="3063238"/>
          </a:xfrm>
        </p:spPr>
        <p:txBody>
          <a:bodyPr/>
          <a:lstStyle/>
          <a:p>
            <a:endParaRPr lang="en-US" dirty="0"/>
          </a:p>
        </p:txBody>
      </p:sp>
      <p:sp>
        <p:nvSpPr>
          <p:cNvPr id="19" name="Rectangle 18">
            <a:extLst>
              <a:ext uri="{FF2B5EF4-FFF2-40B4-BE49-F238E27FC236}">
                <a16:creationId xmlns:a16="http://schemas.microsoft.com/office/drawing/2014/main" id="{56727F1B-A7CB-0245-8D04-1107AD2523AB}"/>
              </a:ext>
            </a:extLst>
          </p:cNvPr>
          <p:cNvSpPr/>
          <p:nvPr userDrawn="1"/>
        </p:nvSpPr>
        <p:spPr>
          <a:xfrm>
            <a:off x="4059936" y="0"/>
            <a:ext cx="4059936" cy="3063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D2EFDE3-5623-5848-A2EC-9FA1FE792C25}"/>
              </a:ext>
            </a:extLst>
          </p:cNvPr>
          <p:cNvSpPr/>
          <p:nvPr userDrawn="1"/>
        </p:nvSpPr>
        <p:spPr>
          <a:xfrm>
            <a:off x="0" y="3063240"/>
            <a:ext cx="4056192" cy="30466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64C9AE3-42E4-AB42-9BB2-0DB6F47FA661}"/>
              </a:ext>
            </a:extLst>
          </p:cNvPr>
          <p:cNvSpPr/>
          <p:nvPr userDrawn="1"/>
        </p:nvSpPr>
        <p:spPr>
          <a:xfrm>
            <a:off x="8112384" y="3063240"/>
            <a:ext cx="4079616" cy="304666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Placeholder 2">
            <a:extLst>
              <a:ext uri="{FF2B5EF4-FFF2-40B4-BE49-F238E27FC236}">
                <a16:creationId xmlns:a16="http://schemas.microsoft.com/office/drawing/2014/main" id="{49DC6381-B0B4-0C4A-9BA3-4F15EE473BDA}"/>
              </a:ext>
            </a:extLst>
          </p:cNvPr>
          <p:cNvSpPr>
            <a:spLocks noGrp="1"/>
          </p:cNvSpPr>
          <p:nvPr>
            <p:ph type="body" sz="quarter" idx="15" hasCustomPrompt="1"/>
          </p:nvPr>
        </p:nvSpPr>
        <p:spPr>
          <a:xfrm>
            <a:off x="520559" y="3576811"/>
            <a:ext cx="3018818" cy="2036099"/>
          </a:xfrm>
        </p:spPr>
        <p:txBody>
          <a:bodyPr anchor="ctr">
            <a:noAutofit/>
          </a:bodyPr>
          <a:lstStyle>
            <a:lvl1pPr marL="0" indent="0" algn="ctr">
              <a:buNone/>
              <a:defRPr sz="2400" b="1">
                <a:solidFill>
                  <a:schemeClr val="tx2"/>
                </a:solidFill>
              </a:defRPr>
            </a:lvl1pPr>
          </a:lstStyle>
          <a:p>
            <a:pPr lvl="0"/>
            <a:r>
              <a:rPr lang="en-US" dirty="0"/>
              <a:t>Click to add text</a:t>
            </a:r>
          </a:p>
        </p:txBody>
      </p:sp>
      <p:sp>
        <p:nvSpPr>
          <p:cNvPr id="34" name="Text Placeholder 2">
            <a:extLst>
              <a:ext uri="{FF2B5EF4-FFF2-40B4-BE49-F238E27FC236}">
                <a16:creationId xmlns:a16="http://schemas.microsoft.com/office/drawing/2014/main" id="{6A8C6419-4F86-7F4C-AC4C-585C9300B707}"/>
              </a:ext>
            </a:extLst>
          </p:cNvPr>
          <p:cNvSpPr>
            <a:spLocks noGrp="1"/>
          </p:cNvSpPr>
          <p:nvPr>
            <p:ph type="body" sz="quarter" idx="17" hasCustomPrompt="1"/>
          </p:nvPr>
        </p:nvSpPr>
        <p:spPr>
          <a:xfrm>
            <a:off x="8646526" y="3576811"/>
            <a:ext cx="3018818" cy="2036099"/>
          </a:xfrm>
        </p:spPr>
        <p:txBody>
          <a:bodyPr anchor="ctr">
            <a:noAutofit/>
          </a:bodyPr>
          <a:lstStyle>
            <a:lvl1pPr marL="0" indent="0" algn="ctr">
              <a:buNone/>
              <a:defRPr sz="2400" b="1">
                <a:solidFill>
                  <a:schemeClr val="bg1"/>
                </a:solidFill>
              </a:defRPr>
            </a:lvl1pPr>
          </a:lstStyle>
          <a:p>
            <a:pPr lvl="0"/>
            <a:r>
              <a:rPr lang="en-US" dirty="0"/>
              <a:t>Click to add text</a:t>
            </a:r>
          </a:p>
        </p:txBody>
      </p:sp>
      <p:sp>
        <p:nvSpPr>
          <p:cNvPr id="35" name="Text Placeholder 2">
            <a:extLst>
              <a:ext uri="{FF2B5EF4-FFF2-40B4-BE49-F238E27FC236}">
                <a16:creationId xmlns:a16="http://schemas.microsoft.com/office/drawing/2014/main" id="{843913A0-D496-1F4B-B068-0EF4DDA50E18}"/>
              </a:ext>
            </a:extLst>
          </p:cNvPr>
          <p:cNvSpPr>
            <a:spLocks noGrp="1"/>
          </p:cNvSpPr>
          <p:nvPr>
            <p:ph type="body" sz="quarter" idx="18" hasCustomPrompt="1"/>
          </p:nvPr>
        </p:nvSpPr>
        <p:spPr>
          <a:xfrm>
            <a:off x="4580495" y="513571"/>
            <a:ext cx="3018818" cy="2036099"/>
          </a:xfrm>
        </p:spPr>
        <p:txBody>
          <a:bodyPr anchor="ctr">
            <a:noAutofit/>
          </a:bodyPr>
          <a:lstStyle>
            <a:lvl1pPr marL="0" indent="0" algn="ctr">
              <a:buNone/>
              <a:defRPr sz="2400" b="1">
                <a:solidFill>
                  <a:schemeClr val="bg1"/>
                </a:solidFill>
              </a:defRPr>
            </a:lvl1pPr>
          </a:lstStyle>
          <a:p>
            <a:pPr lvl="0"/>
            <a:r>
              <a:rPr lang="en-US" dirty="0"/>
              <a:t>Click to add text</a:t>
            </a:r>
          </a:p>
        </p:txBody>
      </p:sp>
      <p:sp>
        <p:nvSpPr>
          <p:cNvPr id="2" name="Footer Placeholder 1">
            <a:extLst>
              <a:ext uri="{FF2B5EF4-FFF2-40B4-BE49-F238E27FC236}">
                <a16:creationId xmlns:a16="http://schemas.microsoft.com/office/drawing/2014/main" id="{951DF707-2C1B-F442-818A-FCB7616C33D2}"/>
              </a:ext>
            </a:extLst>
          </p:cNvPr>
          <p:cNvSpPr>
            <a:spLocks noGrp="1"/>
          </p:cNvSpPr>
          <p:nvPr>
            <p:ph type="ftr" sz="quarter" idx="19"/>
          </p:nvPr>
        </p:nvSpPr>
        <p:spPr/>
        <p:txBody>
          <a:bodyPr/>
          <a:lstStyle/>
          <a:p>
            <a:r>
              <a:rPr lang="en-US" dirty="0"/>
              <a:t>© 2018 CHS Inc. Internal</a:t>
            </a:r>
          </a:p>
        </p:txBody>
      </p:sp>
      <p:sp>
        <p:nvSpPr>
          <p:cNvPr id="4" name="Slide Number Placeholder 3">
            <a:extLst>
              <a:ext uri="{FF2B5EF4-FFF2-40B4-BE49-F238E27FC236}">
                <a16:creationId xmlns:a16="http://schemas.microsoft.com/office/drawing/2014/main" id="{3FA225B7-5161-E74B-9B30-D668855DE3F6}"/>
              </a:ext>
            </a:extLst>
          </p:cNvPr>
          <p:cNvSpPr>
            <a:spLocks noGrp="1"/>
          </p:cNvSpPr>
          <p:nvPr>
            <p:ph type="sldNum" sz="quarter" idx="20"/>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738744267"/>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6A: 3x2 Grid Content + Text Blu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2F8AA95-3D6E-984C-B930-32256A7FEC83}"/>
              </a:ext>
            </a:extLst>
          </p:cNvPr>
          <p:cNvSpPr/>
          <p:nvPr userDrawn="1"/>
        </p:nvSpPr>
        <p:spPr>
          <a:xfrm>
            <a:off x="0" y="0"/>
            <a:ext cx="4059936" cy="3063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2F2B1888-2F34-6449-916A-270DCF31E687}"/>
              </a:ext>
            </a:extLst>
          </p:cNvPr>
          <p:cNvSpPr/>
          <p:nvPr userDrawn="1"/>
        </p:nvSpPr>
        <p:spPr>
          <a:xfrm>
            <a:off x="8119872" y="3063240"/>
            <a:ext cx="4069080" cy="30466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A76A1E46-27BA-4841-A8FF-DA99551E9E2E}"/>
              </a:ext>
            </a:extLst>
          </p:cNvPr>
          <p:cNvSpPr/>
          <p:nvPr userDrawn="1"/>
        </p:nvSpPr>
        <p:spPr>
          <a:xfrm>
            <a:off x="4059936" y="0"/>
            <a:ext cx="4059936" cy="3063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9811C552-DC3E-724C-856C-F5207946ECCD}"/>
              </a:ext>
            </a:extLst>
          </p:cNvPr>
          <p:cNvSpPr/>
          <p:nvPr userDrawn="1"/>
        </p:nvSpPr>
        <p:spPr>
          <a:xfrm>
            <a:off x="0" y="3063240"/>
            <a:ext cx="4059936" cy="30466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A2CB673C-7284-264A-BFA3-479BCCB8AFFE}"/>
              </a:ext>
            </a:extLst>
          </p:cNvPr>
          <p:cNvSpPr/>
          <p:nvPr userDrawn="1"/>
        </p:nvSpPr>
        <p:spPr>
          <a:xfrm>
            <a:off x="4059936" y="3063240"/>
            <a:ext cx="4059936" cy="30466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F37996CB-5449-974F-9EF7-C94C4F781AC3}"/>
              </a:ext>
            </a:extLst>
          </p:cNvPr>
          <p:cNvSpPr/>
          <p:nvPr userDrawn="1"/>
        </p:nvSpPr>
        <p:spPr>
          <a:xfrm>
            <a:off x="8119872" y="0"/>
            <a:ext cx="4069080" cy="3063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Content Placeholder 3">
            <a:extLst>
              <a:ext uri="{FF2B5EF4-FFF2-40B4-BE49-F238E27FC236}">
                <a16:creationId xmlns:a16="http://schemas.microsoft.com/office/drawing/2014/main" id="{F733115C-1C1A-0441-9D3A-D914005E4267}"/>
              </a:ext>
            </a:extLst>
          </p:cNvPr>
          <p:cNvSpPr>
            <a:spLocks noGrp="1"/>
          </p:cNvSpPr>
          <p:nvPr>
            <p:ph sz="quarter" idx="19"/>
          </p:nvPr>
        </p:nvSpPr>
        <p:spPr>
          <a:xfrm>
            <a:off x="520256" y="513239"/>
            <a:ext cx="3019425" cy="2036762"/>
          </a:xfrm>
        </p:spPr>
        <p:txBody>
          <a:bodyPr anchor="ctr">
            <a:noAutofit/>
          </a:bodyPr>
          <a:lstStyle>
            <a:lvl1pPr marL="0" indent="0" algn="ctr">
              <a:buNone/>
              <a:defRPr sz="2000">
                <a:solidFill>
                  <a:schemeClr val="tx2"/>
                </a:solidFill>
              </a:defRPr>
            </a:lvl1pPr>
          </a:lstStyle>
          <a:p>
            <a:pPr lvl="0"/>
            <a:endParaRPr lang="en-US" dirty="0"/>
          </a:p>
        </p:txBody>
      </p:sp>
      <p:sp>
        <p:nvSpPr>
          <p:cNvPr id="47" name="Content Placeholder 3">
            <a:extLst>
              <a:ext uri="{FF2B5EF4-FFF2-40B4-BE49-F238E27FC236}">
                <a16:creationId xmlns:a16="http://schemas.microsoft.com/office/drawing/2014/main" id="{5B828F83-BFC4-C84A-B39B-BCF98B37512A}"/>
              </a:ext>
            </a:extLst>
          </p:cNvPr>
          <p:cNvSpPr>
            <a:spLocks noGrp="1"/>
          </p:cNvSpPr>
          <p:nvPr>
            <p:ph sz="quarter" idx="20"/>
          </p:nvPr>
        </p:nvSpPr>
        <p:spPr>
          <a:xfrm>
            <a:off x="4580192" y="3576479"/>
            <a:ext cx="3019425" cy="2036762"/>
          </a:xfrm>
        </p:spPr>
        <p:txBody>
          <a:bodyPr anchor="ctr">
            <a:noAutofit/>
          </a:bodyPr>
          <a:lstStyle>
            <a:lvl1pPr marL="0" indent="0" algn="ctr">
              <a:buNone/>
              <a:defRPr sz="2000">
                <a:solidFill>
                  <a:schemeClr val="tx2"/>
                </a:solidFill>
              </a:defRPr>
            </a:lvl1pPr>
          </a:lstStyle>
          <a:p>
            <a:pPr lvl="0"/>
            <a:endParaRPr lang="en-US" dirty="0"/>
          </a:p>
        </p:txBody>
      </p:sp>
      <p:sp>
        <p:nvSpPr>
          <p:cNvPr id="48" name="Content Placeholder 3">
            <a:extLst>
              <a:ext uri="{FF2B5EF4-FFF2-40B4-BE49-F238E27FC236}">
                <a16:creationId xmlns:a16="http://schemas.microsoft.com/office/drawing/2014/main" id="{03DA1CBC-3983-0642-83ED-F84C1FA1EA80}"/>
              </a:ext>
            </a:extLst>
          </p:cNvPr>
          <p:cNvSpPr>
            <a:spLocks noGrp="1"/>
          </p:cNvSpPr>
          <p:nvPr>
            <p:ph sz="quarter" idx="21"/>
          </p:nvPr>
        </p:nvSpPr>
        <p:spPr>
          <a:xfrm>
            <a:off x="8644700" y="513239"/>
            <a:ext cx="3019425" cy="2036762"/>
          </a:xfrm>
        </p:spPr>
        <p:txBody>
          <a:bodyPr anchor="ctr">
            <a:noAutofit/>
          </a:bodyPr>
          <a:lstStyle>
            <a:lvl1pPr marL="0" indent="0" algn="ctr">
              <a:buNone/>
              <a:defRPr sz="2000">
                <a:solidFill>
                  <a:schemeClr val="tx2"/>
                </a:solidFill>
              </a:defRPr>
            </a:lvl1pPr>
          </a:lstStyle>
          <a:p>
            <a:pPr lvl="0"/>
            <a:endParaRPr lang="en-US" dirty="0"/>
          </a:p>
        </p:txBody>
      </p:sp>
      <p:sp>
        <p:nvSpPr>
          <p:cNvPr id="49" name="Text Placeholder 2">
            <a:extLst>
              <a:ext uri="{FF2B5EF4-FFF2-40B4-BE49-F238E27FC236}">
                <a16:creationId xmlns:a16="http://schemas.microsoft.com/office/drawing/2014/main" id="{B2F9D212-0A38-3040-B89C-7FC6DF3940F3}"/>
              </a:ext>
            </a:extLst>
          </p:cNvPr>
          <p:cNvSpPr>
            <a:spLocks noGrp="1"/>
          </p:cNvSpPr>
          <p:nvPr>
            <p:ph type="body" sz="quarter" idx="15" hasCustomPrompt="1"/>
          </p:nvPr>
        </p:nvSpPr>
        <p:spPr>
          <a:xfrm>
            <a:off x="520559" y="3576811"/>
            <a:ext cx="3018818" cy="2036099"/>
          </a:xfrm>
        </p:spPr>
        <p:txBody>
          <a:bodyPr anchor="ctr">
            <a:noAutofit/>
          </a:bodyPr>
          <a:lstStyle>
            <a:lvl1pPr marL="0" indent="0" algn="ctr">
              <a:buNone/>
              <a:defRPr sz="2400" b="1">
                <a:solidFill>
                  <a:schemeClr val="bg1"/>
                </a:solidFill>
              </a:defRPr>
            </a:lvl1pPr>
          </a:lstStyle>
          <a:p>
            <a:pPr lvl="0"/>
            <a:r>
              <a:rPr lang="en-US" dirty="0"/>
              <a:t>Click to add text</a:t>
            </a:r>
          </a:p>
        </p:txBody>
      </p:sp>
      <p:sp>
        <p:nvSpPr>
          <p:cNvPr id="50" name="Text Placeholder 2">
            <a:extLst>
              <a:ext uri="{FF2B5EF4-FFF2-40B4-BE49-F238E27FC236}">
                <a16:creationId xmlns:a16="http://schemas.microsoft.com/office/drawing/2014/main" id="{571525C1-74E2-5741-AEFD-1BCC8C74282D}"/>
              </a:ext>
            </a:extLst>
          </p:cNvPr>
          <p:cNvSpPr>
            <a:spLocks noGrp="1"/>
          </p:cNvSpPr>
          <p:nvPr>
            <p:ph type="body" sz="quarter" idx="16" hasCustomPrompt="1"/>
          </p:nvPr>
        </p:nvSpPr>
        <p:spPr>
          <a:xfrm>
            <a:off x="4580495" y="513571"/>
            <a:ext cx="3018818" cy="2036099"/>
          </a:xfrm>
        </p:spPr>
        <p:txBody>
          <a:bodyPr anchor="ctr">
            <a:noAutofit/>
          </a:bodyPr>
          <a:lstStyle>
            <a:lvl1pPr marL="0" indent="0" algn="ctr">
              <a:buNone/>
              <a:defRPr sz="2400" b="1">
                <a:solidFill>
                  <a:schemeClr val="bg1"/>
                </a:solidFill>
              </a:defRPr>
            </a:lvl1pPr>
          </a:lstStyle>
          <a:p>
            <a:pPr lvl="0"/>
            <a:r>
              <a:rPr lang="en-US" dirty="0"/>
              <a:t>Click to add text</a:t>
            </a:r>
          </a:p>
        </p:txBody>
      </p:sp>
      <p:sp>
        <p:nvSpPr>
          <p:cNvPr id="51" name="Text Placeholder 2">
            <a:extLst>
              <a:ext uri="{FF2B5EF4-FFF2-40B4-BE49-F238E27FC236}">
                <a16:creationId xmlns:a16="http://schemas.microsoft.com/office/drawing/2014/main" id="{7D51AEAF-6842-F84B-81AF-6F2A5238D99C}"/>
              </a:ext>
            </a:extLst>
          </p:cNvPr>
          <p:cNvSpPr>
            <a:spLocks noGrp="1"/>
          </p:cNvSpPr>
          <p:nvPr>
            <p:ph type="body" sz="quarter" idx="17" hasCustomPrompt="1"/>
          </p:nvPr>
        </p:nvSpPr>
        <p:spPr>
          <a:xfrm>
            <a:off x="8646526" y="3576811"/>
            <a:ext cx="3018818" cy="2036099"/>
          </a:xfrm>
        </p:spPr>
        <p:txBody>
          <a:bodyPr anchor="ctr">
            <a:noAutofit/>
          </a:bodyPr>
          <a:lstStyle>
            <a:lvl1pPr marL="0" indent="0" algn="ctr">
              <a:buNone/>
              <a:defRPr sz="2400" b="1">
                <a:solidFill>
                  <a:schemeClr val="bg1"/>
                </a:solidFill>
              </a:defRPr>
            </a:lvl1pPr>
          </a:lstStyle>
          <a:p>
            <a:pPr lvl="0"/>
            <a:r>
              <a:rPr lang="en-US" dirty="0"/>
              <a:t>Click to add text</a:t>
            </a:r>
          </a:p>
        </p:txBody>
      </p:sp>
      <p:sp>
        <p:nvSpPr>
          <p:cNvPr id="2" name="Footer Placeholder 1">
            <a:extLst>
              <a:ext uri="{FF2B5EF4-FFF2-40B4-BE49-F238E27FC236}">
                <a16:creationId xmlns:a16="http://schemas.microsoft.com/office/drawing/2014/main" id="{87C578A7-AA04-7F48-97C5-6FC090D16A11}"/>
              </a:ext>
            </a:extLst>
          </p:cNvPr>
          <p:cNvSpPr>
            <a:spLocks noGrp="1"/>
          </p:cNvSpPr>
          <p:nvPr>
            <p:ph type="ftr" sz="quarter" idx="22"/>
          </p:nvPr>
        </p:nvSpPr>
        <p:spPr/>
        <p:txBody>
          <a:bodyPr/>
          <a:lstStyle/>
          <a:p>
            <a:r>
              <a:rPr lang="en-US" dirty="0"/>
              <a:t>© 2018 CHS Inc. Internal</a:t>
            </a:r>
          </a:p>
        </p:txBody>
      </p:sp>
      <p:sp>
        <p:nvSpPr>
          <p:cNvPr id="3" name="Slide Number Placeholder 2">
            <a:extLst>
              <a:ext uri="{FF2B5EF4-FFF2-40B4-BE49-F238E27FC236}">
                <a16:creationId xmlns:a16="http://schemas.microsoft.com/office/drawing/2014/main" id="{70E79CD2-E1A6-CD42-84EA-6A3B3FCF9BF3}"/>
              </a:ext>
            </a:extLst>
          </p:cNvPr>
          <p:cNvSpPr>
            <a:spLocks noGrp="1"/>
          </p:cNvSpPr>
          <p:nvPr>
            <p:ph type="sldNum" sz="quarter" idx="23"/>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1682840401"/>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6A: 3x2 Grid Content + Text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2F8AA95-3D6E-984C-B930-32256A7FEC83}"/>
              </a:ext>
            </a:extLst>
          </p:cNvPr>
          <p:cNvSpPr/>
          <p:nvPr userDrawn="1"/>
        </p:nvSpPr>
        <p:spPr>
          <a:xfrm>
            <a:off x="0" y="0"/>
            <a:ext cx="4059936" cy="30632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2F2B1888-2F34-6449-916A-270DCF31E687}"/>
              </a:ext>
            </a:extLst>
          </p:cNvPr>
          <p:cNvSpPr/>
          <p:nvPr userDrawn="1"/>
        </p:nvSpPr>
        <p:spPr>
          <a:xfrm>
            <a:off x="8119872" y="3063240"/>
            <a:ext cx="4069080" cy="30466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A76A1E46-27BA-4841-A8FF-DA99551E9E2E}"/>
              </a:ext>
            </a:extLst>
          </p:cNvPr>
          <p:cNvSpPr/>
          <p:nvPr userDrawn="1"/>
        </p:nvSpPr>
        <p:spPr>
          <a:xfrm>
            <a:off x="4059936" y="0"/>
            <a:ext cx="4059936" cy="30632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9811C552-DC3E-724C-856C-F5207946ECCD}"/>
              </a:ext>
            </a:extLst>
          </p:cNvPr>
          <p:cNvSpPr/>
          <p:nvPr userDrawn="1"/>
        </p:nvSpPr>
        <p:spPr>
          <a:xfrm>
            <a:off x="0" y="3063240"/>
            <a:ext cx="4059936" cy="30466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A2CB673C-7284-264A-BFA3-479BCCB8AFFE}"/>
              </a:ext>
            </a:extLst>
          </p:cNvPr>
          <p:cNvSpPr/>
          <p:nvPr userDrawn="1"/>
        </p:nvSpPr>
        <p:spPr>
          <a:xfrm>
            <a:off x="4059936" y="3063240"/>
            <a:ext cx="4059936" cy="30466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F37996CB-5449-974F-9EF7-C94C4F781AC3}"/>
              </a:ext>
            </a:extLst>
          </p:cNvPr>
          <p:cNvSpPr/>
          <p:nvPr userDrawn="1"/>
        </p:nvSpPr>
        <p:spPr>
          <a:xfrm>
            <a:off x="8119872" y="0"/>
            <a:ext cx="4069080" cy="30632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Content Placeholder 3">
            <a:extLst>
              <a:ext uri="{FF2B5EF4-FFF2-40B4-BE49-F238E27FC236}">
                <a16:creationId xmlns:a16="http://schemas.microsoft.com/office/drawing/2014/main" id="{F733115C-1C1A-0441-9D3A-D914005E4267}"/>
              </a:ext>
            </a:extLst>
          </p:cNvPr>
          <p:cNvSpPr>
            <a:spLocks noGrp="1"/>
          </p:cNvSpPr>
          <p:nvPr>
            <p:ph sz="quarter" idx="19"/>
          </p:nvPr>
        </p:nvSpPr>
        <p:spPr>
          <a:xfrm>
            <a:off x="520256" y="513239"/>
            <a:ext cx="3019425" cy="2036762"/>
          </a:xfrm>
        </p:spPr>
        <p:txBody>
          <a:bodyPr anchor="ctr">
            <a:noAutofit/>
          </a:bodyPr>
          <a:lstStyle>
            <a:lvl1pPr marL="0" indent="0" algn="ctr">
              <a:buNone/>
              <a:defRPr sz="2000">
                <a:solidFill>
                  <a:schemeClr val="tx2"/>
                </a:solidFill>
              </a:defRPr>
            </a:lvl1pPr>
          </a:lstStyle>
          <a:p>
            <a:pPr lvl="0"/>
            <a:endParaRPr lang="en-US" dirty="0"/>
          </a:p>
        </p:txBody>
      </p:sp>
      <p:sp>
        <p:nvSpPr>
          <p:cNvPr id="47" name="Content Placeholder 3">
            <a:extLst>
              <a:ext uri="{FF2B5EF4-FFF2-40B4-BE49-F238E27FC236}">
                <a16:creationId xmlns:a16="http://schemas.microsoft.com/office/drawing/2014/main" id="{5B828F83-BFC4-C84A-B39B-BCF98B37512A}"/>
              </a:ext>
            </a:extLst>
          </p:cNvPr>
          <p:cNvSpPr>
            <a:spLocks noGrp="1"/>
          </p:cNvSpPr>
          <p:nvPr>
            <p:ph sz="quarter" idx="20"/>
          </p:nvPr>
        </p:nvSpPr>
        <p:spPr>
          <a:xfrm>
            <a:off x="4580192" y="3576479"/>
            <a:ext cx="3019425" cy="2036762"/>
          </a:xfrm>
        </p:spPr>
        <p:txBody>
          <a:bodyPr anchor="ctr">
            <a:noAutofit/>
          </a:bodyPr>
          <a:lstStyle>
            <a:lvl1pPr marL="0" indent="0" algn="ctr">
              <a:buNone/>
              <a:defRPr sz="2000">
                <a:solidFill>
                  <a:schemeClr val="tx2"/>
                </a:solidFill>
              </a:defRPr>
            </a:lvl1pPr>
          </a:lstStyle>
          <a:p>
            <a:pPr lvl="0"/>
            <a:endParaRPr lang="en-US" dirty="0"/>
          </a:p>
        </p:txBody>
      </p:sp>
      <p:sp>
        <p:nvSpPr>
          <p:cNvPr id="48" name="Content Placeholder 3">
            <a:extLst>
              <a:ext uri="{FF2B5EF4-FFF2-40B4-BE49-F238E27FC236}">
                <a16:creationId xmlns:a16="http://schemas.microsoft.com/office/drawing/2014/main" id="{03DA1CBC-3983-0642-83ED-F84C1FA1EA80}"/>
              </a:ext>
            </a:extLst>
          </p:cNvPr>
          <p:cNvSpPr>
            <a:spLocks noGrp="1"/>
          </p:cNvSpPr>
          <p:nvPr>
            <p:ph sz="quarter" idx="21"/>
          </p:nvPr>
        </p:nvSpPr>
        <p:spPr>
          <a:xfrm>
            <a:off x="8644700" y="513239"/>
            <a:ext cx="3019425" cy="2036762"/>
          </a:xfrm>
        </p:spPr>
        <p:txBody>
          <a:bodyPr anchor="ctr">
            <a:noAutofit/>
          </a:bodyPr>
          <a:lstStyle>
            <a:lvl1pPr marL="0" indent="0" algn="ctr">
              <a:buNone/>
              <a:defRPr sz="2000">
                <a:solidFill>
                  <a:schemeClr val="tx2"/>
                </a:solidFill>
              </a:defRPr>
            </a:lvl1pPr>
          </a:lstStyle>
          <a:p>
            <a:pPr lvl="0"/>
            <a:endParaRPr lang="en-US" dirty="0"/>
          </a:p>
        </p:txBody>
      </p:sp>
      <p:sp>
        <p:nvSpPr>
          <p:cNvPr id="49" name="Text Placeholder 2">
            <a:extLst>
              <a:ext uri="{FF2B5EF4-FFF2-40B4-BE49-F238E27FC236}">
                <a16:creationId xmlns:a16="http://schemas.microsoft.com/office/drawing/2014/main" id="{B2F9D212-0A38-3040-B89C-7FC6DF3940F3}"/>
              </a:ext>
            </a:extLst>
          </p:cNvPr>
          <p:cNvSpPr>
            <a:spLocks noGrp="1"/>
          </p:cNvSpPr>
          <p:nvPr>
            <p:ph type="body" sz="quarter" idx="15" hasCustomPrompt="1"/>
          </p:nvPr>
        </p:nvSpPr>
        <p:spPr>
          <a:xfrm>
            <a:off x="520559" y="3576811"/>
            <a:ext cx="3018818" cy="2036099"/>
          </a:xfrm>
        </p:spPr>
        <p:txBody>
          <a:bodyPr anchor="ctr">
            <a:noAutofit/>
          </a:bodyPr>
          <a:lstStyle>
            <a:lvl1pPr marL="0" indent="0" algn="ctr">
              <a:buNone/>
              <a:defRPr sz="2400" b="1">
                <a:solidFill>
                  <a:schemeClr val="bg1"/>
                </a:solidFill>
              </a:defRPr>
            </a:lvl1pPr>
          </a:lstStyle>
          <a:p>
            <a:pPr lvl="0"/>
            <a:r>
              <a:rPr lang="en-US" dirty="0"/>
              <a:t>Click to add text</a:t>
            </a:r>
          </a:p>
        </p:txBody>
      </p:sp>
      <p:sp>
        <p:nvSpPr>
          <p:cNvPr id="50" name="Text Placeholder 2">
            <a:extLst>
              <a:ext uri="{FF2B5EF4-FFF2-40B4-BE49-F238E27FC236}">
                <a16:creationId xmlns:a16="http://schemas.microsoft.com/office/drawing/2014/main" id="{571525C1-74E2-5741-AEFD-1BCC8C74282D}"/>
              </a:ext>
            </a:extLst>
          </p:cNvPr>
          <p:cNvSpPr>
            <a:spLocks noGrp="1"/>
          </p:cNvSpPr>
          <p:nvPr>
            <p:ph type="body" sz="quarter" idx="16" hasCustomPrompt="1"/>
          </p:nvPr>
        </p:nvSpPr>
        <p:spPr>
          <a:xfrm>
            <a:off x="4580495" y="513571"/>
            <a:ext cx="3018818" cy="2036099"/>
          </a:xfrm>
        </p:spPr>
        <p:txBody>
          <a:bodyPr anchor="ctr">
            <a:noAutofit/>
          </a:bodyPr>
          <a:lstStyle>
            <a:lvl1pPr marL="0" indent="0" algn="ctr">
              <a:buNone/>
              <a:defRPr sz="2400" b="1">
                <a:solidFill>
                  <a:schemeClr val="bg1"/>
                </a:solidFill>
              </a:defRPr>
            </a:lvl1pPr>
          </a:lstStyle>
          <a:p>
            <a:pPr lvl="0"/>
            <a:r>
              <a:rPr lang="en-US" dirty="0"/>
              <a:t>Click to add text</a:t>
            </a:r>
          </a:p>
        </p:txBody>
      </p:sp>
      <p:sp>
        <p:nvSpPr>
          <p:cNvPr id="51" name="Text Placeholder 2">
            <a:extLst>
              <a:ext uri="{FF2B5EF4-FFF2-40B4-BE49-F238E27FC236}">
                <a16:creationId xmlns:a16="http://schemas.microsoft.com/office/drawing/2014/main" id="{7D51AEAF-6842-F84B-81AF-6F2A5238D99C}"/>
              </a:ext>
            </a:extLst>
          </p:cNvPr>
          <p:cNvSpPr>
            <a:spLocks noGrp="1"/>
          </p:cNvSpPr>
          <p:nvPr>
            <p:ph type="body" sz="quarter" idx="17" hasCustomPrompt="1"/>
          </p:nvPr>
        </p:nvSpPr>
        <p:spPr>
          <a:xfrm>
            <a:off x="8646526" y="3576811"/>
            <a:ext cx="3018818" cy="2036099"/>
          </a:xfrm>
        </p:spPr>
        <p:txBody>
          <a:bodyPr anchor="ctr">
            <a:noAutofit/>
          </a:bodyPr>
          <a:lstStyle>
            <a:lvl1pPr marL="0" indent="0" algn="ctr">
              <a:buNone/>
              <a:defRPr sz="2400" b="1">
                <a:solidFill>
                  <a:schemeClr val="bg1"/>
                </a:solidFill>
              </a:defRPr>
            </a:lvl1pPr>
          </a:lstStyle>
          <a:p>
            <a:pPr lvl="0"/>
            <a:r>
              <a:rPr lang="en-US" dirty="0"/>
              <a:t>Click to add text</a:t>
            </a:r>
          </a:p>
        </p:txBody>
      </p:sp>
      <p:sp>
        <p:nvSpPr>
          <p:cNvPr id="2" name="Footer Placeholder 1">
            <a:extLst>
              <a:ext uri="{FF2B5EF4-FFF2-40B4-BE49-F238E27FC236}">
                <a16:creationId xmlns:a16="http://schemas.microsoft.com/office/drawing/2014/main" id="{87C578A7-AA04-7F48-97C5-6FC090D16A11}"/>
              </a:ext>
            </a:extLst>
          </p:cNvPr>
          <p:cNvSpPr>
            <a:spLocks noGrp="1"/>
          </p:cNvSpPr>
          <p:nvPr>
            <p:ph type="ftr" sz="quarter" idx="22"/>
          </p:nvPr>
        </p:nvSpPr>
        <p:spPr/>
        <p:txBody>
          <a:bodyPr/>
          <a:lstStyle/>
          <a:p>
            <a:r>
              <a:rPr lang="en-US" dirty="0"/>
              <a:t>© 2018 CHS Inc. Internal</a:t>
            </a:r>
          </a:p>
        </p:txBody>
      </p:sp>
      <p:sp>
        <p:nvSpPr>
          <p:cNvPr id="3" name="Slide Number Placeholder 2">
            <a:extLst>
              <a:ext uri="{FF2B5EF4-FFF2-40B4-BE49-F238E27FC236}">
                <a16:creationId xmlns:a16="http://schemas.microsoft.com/office/drawing/2014/main" id="{70E79CD2-E1A6-CD42-84EA-6A3B3FCF9BF3}"/>
              </a:ext>
            </a:extLst>
          </p:cNvPr>
          <p:cNvSpPr>
            <a:spLocks noGrp="1"/>
          </p:cNvSpPr>
          <p:nvPr>
            <p:ph type="sldNum" sz="quarter" idx="23"/>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1165382432"/>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6A: 3x2 Grid Content + Text Orange/Yellow">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2F8AA95-3D6E-984C-B930-32256A7FEC83}"/>
              </a:ext>
            </a:extLst>
          </p:cNvPr>
          <p:cNvSpPr/>
          <p:nvPr userDrawn="1"/>
        </p:nvSpPr>
        <p:spPr>
          <a:xfrm>
            <a:off x="0" y="0"/>
            <a:ext cx="4059936" cy="30632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2F2B1888-2F34-6449-916A-270DCF31E687}"/>
              </a:ext>
            </a:extLst>
          </p:cNvPr>
          <p:cNvSpPr/>
          <p:nvPr userDrawn="1"/>
        </p:nvSpPr>
        <p:spPr>
          <a:xfrm>
            <a:off x="8119872" y="3063240"/>
            <a:ext cx="4069080" cy="30466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A76A1E46-27BA-4841-A8FF-DA99551E9E2E}"/>
              </a:ext>
            </a:extLst>
          </p:cNvPr>
          <p:cNvSpPr/>
          <p:nvPr userDrawn="1"/>
        </p:nvSpPr>
        <p:spPr>
          <a:xfrm>
            <a:off x="4059936" y="0"/>
            <a:ext cx="4059936" cy="30632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9811C552-DC3E-724C-856C-F5207946ECCD}"/>
              </a:ext>
            </a:extLst>
          </p:cNvPr>
          <p:cNvSpPr/>
          <p:nvPr userDrawn="1"/>
        </p:nvSpPr>
        <p:spPr>
          <a:xfrm>
            <a:off x="0" y="3063240"/>
            <a:ext cx="4059936" cy="30466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A2CB673C-7284-264A-BFA3-479BCCB8AFFE}"/>
              </a:ext>
            </a:extLst>
          </p:cNvPr>
          <p:cNvSpPr/>
          <p:nvPr userDrawn="1"/>
        </p:nvSpPr>
        <p:spPr>
          <a:xfrm>
            <a:off x="4059936" y="3063240"/>
            <a:ext cx="4059936" cy="30466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F37996CB-5449-974F-9EF7-C94C4F781AC3}"/>
              </a:ext>
            </a:extLst>
          </p:cNvPr>
          <p:cNvSpPr/>
          <p:nvPr userDrawn="1"/>
        </p:nvSpPr>
        <p:spPr>
          <a:xfrm>
            <a:off x="8119872" y="0"/>
            <a:ext cx="4069080" cy="30632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Content Placeholder 3">
            <a:extLst>
              <a:ext uri="{FF2B5EF4-FFF2-40B4-BE49-F238E27FC236}">
                <a16:creationId xmlns:a16="http://schemas.microsoft.com/office/drawing/2014/main" id="{F733115C-1C1A-0441-9D3A-D914005E4267}"/>
              </a:ext>
            </a:extLst>
          </p:cNvPr>
          <p:cNvSpPr>
            <a:spLocks noGrp="1"/>
          </p:cNvSpPr>
          <p:nvPr>
            <p:ph sz="quarter" idx="19"/>
          </p:nvPr>
        </p:nvSpPr>
        <p:spPr>
          <a:xfrm>
            <a:off x="520256" y="513239"/>
            <a:ext cx="3019425" cy="2036762"/>
          </a:xfrm>
        </p:spPr>
        <p:txBody>
          <a:bodyPr anchor="ctr">
            <a:noAutofit/>
          </a:bodyPr>
          <a:lstStyle>
            <a:lvl1pPr marL="0" indent="0" algn="ctr">
              <a:buNone/>
              <a:defRPr sz="2000">
                <a:solidFill>
                  <a:schemeClr val="tx2"/>
                </a:solidFill>
              </a:defRPr>
            </a:lvl1pPr>
          </a:lstStyle>
          <a:p>
            <a:pPr lvl="0"/>
            <a:endParaRPr lang="en-US" dirty="0"/>
          </a:p>
        </p:txBody>
      </p:sp>
      <p:sp>
        <p:nvSpPr>
          <p:cNvPr id="47" name="Content Placeholder 3">
            <a:extLst>
              <a:ext uri="{FF2B5EF4-FFF2-40B4-BE49-F238E27FC236}">
                <a16:creationId xmlns:a16="http://schemas.microsoft.com/office/drawing/2014/main" id="{5B828F83-BFC4-C84A-B39B-BCF98B37512A}"/>
              </a:ext>
            </a:extLst>
          </p:cNvPr>
          <p:cNvSpPr>
            <a:spLocks noGrp="1"/>
          </p:cNvSpPr>
          <p:nvPr>
            <p:ph sz="quarter" idx="20"/>
          </p:nvPr>
        </p:nvSpPr>
        <p:spPr>
          <a:xfrm>
            <a:off x="4580192" y="3576479"/>
            <a:ext cx="3019425" cy="2036762"/>
          </a:xfrm>
        </p:spPr>
        <p:txBody>
          <a:bodyPr anchor="ctr">
            <a:noAutofit/>
          </a:bodyPr>
          <a:lstStyle>
            <a:lvl1pPr marL="0" indent="0" algn="ctr">
              <a:buNone/>
              <a:defRPr sz="2000">
                <a:solidFill>
                  <a:schemeClr val="tx2"/>
                </a:solidFill>
              </a:defRPr>
            </a:lvl1pPr>
          </a:lstStyle>
          <a:p>
            <a:pPr lvl="0"/>
            <a:endParaRPr lang="en-US" dirty="0"/>
          </a:p>
        </p:txBody>
      </p:sp>
      <p:sp>
        <p:nvSpPr>
          <p:cNvPr id="48" name="Content Placeholder 3">
            <a:extLst>
              <a:ext uri="{FF2B5EF4-FFF2-40B4-BE49-F238E27FC236}">
                <a16:creationId xmlns:a16="http://schemas.microsoft.com/office/drawing/2014/main" id="{03DA1CBC-3983-0642-83ED-F84C1FA1EA80}"/>
              </a:ext>
            </a:extLst>
          </p:cNvPr>
          <p:cNvSpPr>
            <a:spLocks noGrp="1"/>
          </p:cNvSpPr>
          <p:nvPr>
            <p:ph sz="quarter" idx="21"/>
          </p:nvPr>
        </p:nvSpPr>
        <p:spPr>
          <a:xfrm>
            <a:off x="8644700" y="513239"/>
            <a:ext cx="3019425" cy="2036762"/>
          </a:xfrm>
        </p:spPr>
        <p:txBody>
          <a:bodyPr anchor="ctr">
            <a:noAutofit/>
          </a:bodyPr>
          <a:lstStyle>
            <a:lvl1pPr marL="0" indent="0" algn="ctr">
              <a:buNone/>
              <a:defRPr sz="2000">
                <a:solidFill>
                  <a:schemeClr val="tx2"/>
                </a:solidFill>
              </a:defRPr>
            </a:lvl1pPr>
          </a:lstStyle>
          <a:p>
            <a:pPr lvl="0"/>
            <a:endParaRPr lang="en-US" dirty="0"/>
          </a:p>
        </p:txBody>
      </p:sp>
      <p:sp>
        <p:nvSpPr>
          <p:cNvPr id="49" name="Text Placeholder 2">
            <a:extLst>
              <a:ext uri="{FF2B5EF4-FFF2-40B4-BE49-F238E27FC236}">
                <a16:creationId xmlns:a16="http://schemas.microsoft.com/office/drawing/2014/main" id="{B2F9D212-0A38-3040-B89C-7FC6DF3940F3}"/>
              </a:ext>
            </a:extLst>
          </p:cNvPr>
          <p:cNvSpPr>
            <a:spLocks noGrp="1"/>
          </p:cNvSpPr>
          <p:nvPr>
            <p:ph type="body" sz="quarter" idx="15" hasCustomPrompt="1"/>
          </p:nvPr>
        </p:nvSpPr>
        <p:spPr>
          <a:xfrm>
            <a:off x="520559" y="3576811"/>
            <a:ext cx="3018818" cy="2036099"/>
          </a:xfrm>
        </p:spPr>
        <p:txBody>
          <a:bodyPr anchor="ctr">
            <a:noAutofit/>
          </a:bodyPr>
          <a:lstStyle>
            <a:lvl1pPr marL="0" indent="0" algn="ctr">
              <a:buNone/>
              <a:defRPr sz="2400" b="1">
                <a:solidFill>
                  <a:schemeClr val="bg1"/>
                </a:solidFill>
              </a:defRPr>
            </a:lvl1pPr>
          </a:lstStyle>
          <a:p>
            <a:pPr lvl="0"/>
            <a:r>
              <a:rPr lang="en-US" dirty="0"/>
              <a:t>Click to add text</a:t>
            </a:r>
          </a:p>
        </p:txBody>
      </p:sp>
      <p:sp>
        <p:nvSpPr>
          <p:cNvPr id="50" name="Text Placeholder 2">
            <a:extLst>
              <a:ext uri="{FF2B5EF4-FFF2-40B4-BE49-F238E27FC236}">
                <a16:creationId xmlns:a16="http://schemas.microsoft.com/office/drawing/2014/main" id="{571525C1-74E2-5741-AEFD-1BCC8C74282D}"/>
              </a:ext>
            </a:extLst>
          </p:cNvPr>
          <p:cNvSpPr>
            <a:spLocks noGrp="1"/>
          </p:cNvSpPr>
          <p:nvPr>
            <p:ph type="body" sz="quarter" idx="16" hasCustomPrompt="1"/>
          </p:nvPr>
        </p:nvSpPr>
        <p:spPr>
          <a:xfrm>
            <a:off x="4580495" y="513571"/>
            <a:ext cx="3018818" cy="2036099"/>
          </a:xfrm>
        </p:spPr>
        <p:txBody>
          <a:bodyPr anchor="ctr">
            <a:noAutofit/>
          </a:bodyPr>
          <a:lstStyle>
            <a:lvl1pPr marL="0" indent="0" algn="ctr">
              <a:buNone/>
              <a:defRPr sz="2400" b="1">
                <a:solidFill>
                  <a:schemeClr val="bg1"/>
                </a:solidFill>
              </a:defRPr>
            </a:lvl1pPr>
          </a:lstStyle>
          <a:p>
            <a:pPr lvl="0"/>
            <a:r>
              <a:rPr lang="en-US" dirty="0"/>
              <a:t>Click to add text</a:t>
            </a:r>
          </a:p>
        </p:txBody>
      </p:sp>
      <p:sp>
        <p:nvSpPr>
          <p:cNvPr id="51" name="Text Placeholder 2">
            <a:extLst>
              <a:ext uri="{FF2B5EF4-FFF2-40B4-BE49-F238E27FC236}">
                <a16:creationId xmlns:a16="http://schemas.microsoft.com/office/drawing/2014/main" id="{7D51AEAF-6842-F84B-81AF-6F2A5238D99C}"/>
              </a:ext>
            </a:extLst>
          </p:cNvPr>
          <p:cNvSpPr>
            <a:spLocks noGrp="1"/>
          </p:cNvSpPr>
          <p:nvPr>
            <p:ph type="body" sz="quarter" idx="17" hasCustomPrompt="1"/>
          </p:nvPr>
        </p:nvSpPr>
        <p:spPr>
          <a:xfrm>
            <a:off x="8646526" y="3576811"/>
            <a:ext cx="3018818" cy="2036099"/>
          </a:xfrm>
        </p:spPr>
        <p:txBody>
          <a:bodyPr anchor="ctr">
            <a:noAutofit/>
          </a:bodyPr>
          <a:lstStyle>
            <a:lvl1pPr marL="0" indent="0" algn="ctr">
              <a:buNone/>
              <a:defRPr sz="2400" b="1">
                <a:solidFill>
                  <a:schemeClr val="bg1"/>
                </a:solidFill>
              </a:defRPr>
            </a:lvl1pPr>
          </a:lstStyle>
          <a:p>
            <a:pPr lvl="0"/>
            <a:r>
              <a:rPr lang="en-US" dirty="0"/>
              <a:t>Click to add text</a:t>
            </a:r>
          </a:p>
        </p:txBody>
      </p:sp>
      <p:sp>
        <p:nvSpPr>
          <p:cNvPr id="2" name="Footer Placeholder 1">
            <a:extLst>
              <a:ext uri="{FF2B5EF4-FFF2-40B4-BE49-F238E27FC236}">
                <a16:creationId xmlns:a16="http://schemas.microsoft.com/office/drawing/2014/main" id="{87C578A7-AA04-7F48-97C5-6FC090D16A11}"/>
              </a:ext>
            </a:extLst>
          </p:cNvPr>
          <p:cNvSpPr>
            <a:spLocks noGrp="1"/>
          </p:cNvSpPr>
          <p:nvPr>
            <p:ph type="ftr" sz="quarter" idx="22"/>
          </p:nvPr>
        </p:nvSpPr>
        <p:spPr/>
        <p:txBody>
          <a:bodyPr/>
          <a:lstStyle/>
          <a:p>
            <a:r>
              <a:rPr lang="en-US" dirty="0"/>
              <a:t>© 2018 CHS Inc. Internal</a:t>
            </a:r>
          </a:p>
        </p:txBody>
      </p:sp>
      <p:sp>
        <p:nvSpPr>
          <p:cNvPr id="3" name="Slide Number Placeholder 2">
            <a:extLst>
              <a:ext uri="{FF2B5EF4-FFF2-40B4-BE49-F238E27FC236}">
                <a16:creationId xmlns:a16="http://schemas.microsoft.com/office/drawing/2014/main" id="{70E79CD2-E1A6-CD42-84EA-6A3B3FCF9BF3}"/>
              </a:ext>
            </a:extLst>
          </p:cNvPr>
          <p:cNvSpPr>
            <a:spLocks noGrp="1"/>
          </p:cNvSpPr>
          <p:nvPr>
            <p:ph type="sldNum" sz="quarter" idx="23"/>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1205072027"/>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7A: 3x2 Grid Content Top + Text Bottom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8B92AD0-1AD2-4D4F-A367-EE236A798B83}"/>
              </a:ext>
            </a:extLst>
          </p:cNvPr>
          <p:cNvSpPr/>
          <p:nvPr userDrawn="1"/>
        </p:nvSpPr>
        <p:spPr>
          <a:xfrm>
            <a:off x="0" y="0"/>
            <a:ext cx="4059936" cy="3063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64C9AE3-42E4-AB42-9BB2-0DB6F47FA661}"/>
              </a:ext>
            </a:extLst>
          </p:cNvPr>
          <p:cNvSpPr/>
          <p:nvPr userDrawn="1"/>
        </p:nvSpPr>
        <p:spPr>
          <a:xfrm>
            <a:off x="8119872" y="3063240"/>
            <a:ext cx="4069080" cy="30466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6727F1B-A7CB-0245-8D04-1107AD2523AB}"/>
              </a:ext>
            </a:extLst>
          </p:cNvPr>
          <p:cNvSpPr/>
          <p:nvPr userDrawn="1"/>
        </p:nvSpPr>
        <p:spPr>
          <a:xfrm>
            <a:off x="4059936" y="0"/>
            <a:ext cx="4059936" cy="3063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D2EFDE3-5623-5848-A2EC-9FA1FE792C25}"/>
              </a:ext>
            </a:extLst>
          </p:cNvPr>
          <p:cNvSpPr/>
          <p:nvPr userDrawn="1"/>
        </p:nvSpPr>
        <p:spPr>
          <a:xfrm>
            <a:off x="0" y="3063240"/>
            <a:ext cx="4059936" cy="30466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4900B0B9-B7E3-D84C-A2FD-3035A8CDD81D}"/>
              </a:ext>
            </a:extLst>
          </p:cNvPr>
          <p:cNvSpPr/>
          <p:nvPr userDrawn="1"/>
        </p:nvSpPr>
        <p:spPr>
          <a:xfrm>
            <a:off x="4059936" y="3063240"/>
            <a:ext cx="4059936" cy="30466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FE88EE05-83A0-8540-B404-AEC5AAAD7562}"/>
              </a:ext>
            </a:extLst>
          </p:cNvPr>
          <p:cNvSpPr/>
          <p:nvPr userDrawn="1"/>
        </p:nvSpPr>
        <p:spPr>
          <a:xfrm>
            <a:off x="8119872" y="0"/>
            <a:ext cx="4069080" cy="3063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Placeholder 2">
            <a:extLst>
              <a:ext uri="{FF2B5EF4-FFF2-40B4-BE49-F238E27FC236}">
                <a16:creationId xmlns:a16="http://schemas.microsoft.com/office/drawing/2014/main" id="{F3EF4641-3CA7-C343-ADB2-B011448B14AB}"/>
              </a:ext>
            </a:extLst>
          </p:cNvPr>
          <p:cNvSpPr>
            <a:spLocks noGrp="1"/>
          </p:cNvSpPr>
          <p:nvPr>
            <p:ph type="body" sz="quarter" idx="15" hasCustomPrompt="1"/>
          </p:nvPr>
        </p:nvSpPr>
        <p:spPr>
          <a:xfrm>
            <a:off x="520559" y="3576811"/>
            <a:ext cx="3018818" cy="2036099"/>
          </a:xfrm>
        </p:spPr>
        <p:txBody>
          <a:bodyPr anchor="ctr">
            <a:noAutofit/>
          </a:bodyPr>
          <a:lstStyle>
            <a:lvl1pPr marL="0" indent="0" algn="ctr">
              <a:buNone/>
              <a:defRPr sz="2400" b="0">
                <a:solidFill>
                  <a:schemeClr val="bg2"/>
                </a:solidFill>
              </a:defRPr>
            </a:lvl1pPr>
          </a:lstStyle>
          <a:p>
            <a:pPr lvl="0"/>
            <a:r>
              <a:rPr lang="en-US" dirty="0"/>
              <a:t>Click to add text</a:t>
            </a:r>
          </a:p>
        </p:txBody>
      </p:sp>
      <p:sp>
        <p:nvSpPr>
          <p:cNvPr id="36" name="Text Placeholder 2">
            <a:extLst>
              <a:ext uri="{FF2B5EF4-FFF2-40B4-BE49-F238E27FC236}">
                <a16:creationId xmlns:a16="http://schemas.microsoft.com/office/drawing/2014/main" id="{63055DF7-D163-2040-A672-BEA528A5B07F}"/>
              </a:ext>
            </a:extLst>
          </p:cNvPr>
          <p:cNvSpPr>
            <a:spLocks noGrp="1"/>
          </p:cNvSpPr>
          <p:nvPr>
            <p:ph type="body" sz="quarter" idx="17" hasCustomPrompt="1"/>
          </p:nvPr>
        </p:nvSpPr>
        <p:spPr>
          <a:xfrm>
            <a:off x="8646526" y="3576811"/>
            <a:ext cx="3018818" cy="2036099"/>
          </a:xfrm>
        </p:spPr>
        <p:txBody>
          <a:bodyPr anchor="ctr">
            <a:noAutofit/>
          </a:bodyPr>
          <a:lstStyle>
            <a:lvl1pPr marL="0" indent="0" algn="ctr">
              <a:buNone/>
              <a:defRPr sz="2400" b="0">
                <a:solidFill>
                  <a:schemeClr val="bg2"/>
                </a:solidFill>
              </a:defRPr>
            </a:lvl1pPr>
          </a:lstStyle>
          <a:p>
            <a:pPr lvl="0"/>
            <a:r>
              <a:rPr lang="en-US" dirty="0"/>
              <a:t>Click to add text</a:t>
            </a:r>
          </a:p>
        </p:txBody>
      </p:sp>
      <p:sp>
        <p:nvSpPr>
          <p:cNvPr id="37" name="Text Placeholder 2">
            <a:extLst>
              <a:ext uri="{FF2B5EF4-FFF2-40B4-BE49-F238E27FC236}">
                <a16:creationId xmlns:a16="http://schemas.microsoft.com/office/drawing/2014/main" id="{A134A876-72CB-F94C-80C9-2761F78960F9}"/>
              </a:ext>
            </a:extLst>
          </p:cNvPr>
          <p:cNvSpPr>
            <a:spLocks noGrp="1"/>
          </p:cNvSpPr>
          <p:nvPr>
            <p:ph type="body" sz="quarter" idx="18" hasCustomPrompt="1"/>
          </p:nvPr>
        </p:nvSpPr>
        <p:spPr>
          <a:xfrm>
            <a:off x="4577446" y="3576811"/>
            <a:ext cx="3018818" cy="203609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4" name="Content Placeholder 3">
            <a:extLst>
              <a:ext uri="{FF2B5EF4-FFF2-40B4-BE49-F238E27FC236}">
                <a16:creationId xmlns:a16="http://schemas.microsoft.com/office/drawing/2014/main" id="{FCBCC8FF-045F-D142-8A70-D6C3DA352513}"/>
              </a:ext>
            </a:extLst>
          </p:cNvPr>
          <p:cNvSpPr>
            <a:spLocks noGrp="1"/>
          </p:cNvSpPr>
          <p:nvPr>
            <p:ph sz="quarter" idx="19"/>
          </p:nvPr>
        </p:nvSpPr>
        <p:spPr>
          <a:xfrm>
            <a:off x="4580192" y="513239"/>
            <a:ext cx="3019425" cy="2036762"/>
          </a:xfrm>
        </p:spPr>
        <p:txBody>
          <a:bodyPr anchor="ctr">
            <a:noAutofit/>
          </a:bodyPr>
          <a:lstStyle>
            <a:lvl1pPr marL="0" indent="0" algn="ctr">
              <a:buNone/>
              <a:defRPr sz="2000">
                <a:solidFill>
                  <a:schemeClr val="bg2"/>
                </a:solidFill>
              </a:defRPr>
            </a:lvl1pPr>
          </a:lstStyle>
          <a:p>
            <a:pPr lvl="0"/>
            <a:endParaRPr lang="en-US" dirty="0"/>
          </a:p>
        </p:txBody>
      </p:sp>
      <p:sp>
        <p:nvSpPr>
          <p:cNvPr id="38" name="Content Placeholder 3">
            <a:extLst>
              <a:ext uri="{FF2B5EF4-FFF2-40B4-BE49-F238E27FC236}">
                <a16:creationId xmlns:a16="http://schemas.microsoft.com/office/drawing/2014/main" id="{B787499F-3B42-7D42-93C9-ED29A68C707D}"/>
              </a:ext>
            </a:extLst>
          </p:cNvPr>
          <p:cNvSpPr>
            <a:spLocks noGrp="1"/>
          </p:cNvSpPr>
          <p:nvPr>
            <p:ph sz="quarter" idx="20"/>
          </p:nvPr>
        </p:nvSpPr>
        <p:spPr>
          <a:xfrm>
            <a:off x="520256" y="513239"/>
            <a:ext cx="3019425" cy="2036762"/>
          </a:xfrm>
        </p:spPr>
        <p:txBody>
          <a:bodyPr anchor="ctr">
            <a:noAutofit/>
          </a:bodyPr>
          <a:lstStyle>
            <a:lvl1pPr marL="0" indent="0" algn="ctr">
              <a:buNone/>
              <a:defRPr sz="2000">
                <a:solidFill>
                  <a:schemeClr val="bg1"/>
                </a:solidFill>
              </a:defRPr>
            </a:lvl1pPr>
          </a:lstStyle>
          <a:p>
            <a:pPr lvl="0"/>
            <a:endParaRPr lang="en-US" dirty="0"/>
          </a:p>
        </p:txBody>
      </p:sp>
      <p:sp>
        <p:nvSpPr>
          <p:cNvPr id="39" name="Content Placeholder 3">
            <a:extLst>
              <a:ext uri="{FF2B5EF4-FFF2-40B4-BE49-F238E27FC236}">
                <a16:creationId xmlns:a16="http://schemas.microsoft.com/office/drawing/2014/main" id="{BCBF988F-79F0-0D40-90D7-0C577A956139}"/>
              </a:ext>
            </a:extLst>
          </p:cNvPr>
          <p:cNvSpPr>
            <a:spLocks noGrp="1"/>
          </p:cNvSpPr>
          <p:nvPr>
            <p:ph sz="quarter" idx="21"/>
          </p:nvPr>
        </p:nvSpPr>
        <p:spPr>
          <a:xfrm>
            <a:off x="8644700" y="513239"/>
            <a:ext cx="3019425" cy="2036762"/>
          </a:xfrm>
        </p:spPr>
        <p:txBody>
          <a:bodyPr anchor="ctr">
            <a:noAutofit/>
          </a:bodyPr>
          <a:lstStyle>
            <a:lvl1pPr marL="0" indent="0" algn="ctr">
              <a:buNone/>
              <a:defRPr sz="2000">
                <a:solidFill>
                  <a:schemeClr val="bg1"/>
                </a:solidFill>
              </a:defRPr>
            </a:lvl1pPr>
          </a:lstStyle>
          <a:p>
            <a:pPr lvl="0"/>
            <a:endParaRPr lang="en-US" dirty="0"/>
          </a:p>
        </p:txBody>
      </p:sp>
      <p:sp>
        <p:nvSpPr>
          <p:cNvPr id="5" name="Footer Placeholder 4">
            <a:extLst>
              <a:ext uri="{FF2B5EF4-FFF2-40B4-BE49-F238E27FC236}">
                <a16:creationId xmlns:a16="http://schemas.microsoft.com/office/drawing/2014/main" id="{851301C6-9894-B540-9078-3E3BB0706FDB}"/>
              </a:ext>
            </a:extLst>
          </p:cNvPr>
          <p:cNvSpPr>
            <a:spLocks noGrp="1"/>
          </p:cNvSpPr>
          <p:nvPr>
            <p:ph type="ftr" sz="quarter" idx="22"/>
          </p:nvPr>
        </p:nvSpPr>
        <p:spPr/>
        <p:txBody>
          <a:bodyPr/>
          <a:lstStyle/>
          <a:p>
            <a:r>
              <a:rPr lang="en-US" dirty="0"/>
              <a:t>© 2018 CHS Inc. Internal</a:t>
            </a:r>
          </a:p>
        </p:txBody>
      </p:sp>
      <p:sp>
        <p:nvSpPr>
          <p:cNvPr id="6" name="Slide Number Placeholder 5">
            <a:extLst>
              <a:ext uri="{FF2B5EF4-FFF2-40B4-BE49-F238E27FC236}">
                <a16:creationId xmlns:a16="http://schemas.microsoft.com/office/drawing/2014/main" id="{46DBA4D9-08C2-504B-8FC5-19D907D44745}"/>
              </a:ext>
            </a:extLst>
          </p:cNvPr>
          <p:cNvSpPr>
            <a:spLocks noGrp="1"/>
          </p:cNvSpPr>
          <p:nvPr>
            <p:ph type="sldNum" sz="quarter" idx="23"/>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3137222127"/>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A: Full Image + Bold Text + Subhead">
    <p:bg>
      <p:bgPr>
        <a:pattFill prst="pct25">
          <a:fgClr>
            <a:schemeClr val="tx1"/>
          </a:fgClr>
          <a:bgClr>
            <a:schemeClr val="bg1"/>
          </a:bgClr>
        </a:patt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591A150-380B-294A-89BB-90F4705422C1}"/>
              </a:ext>
            </a:extLst>
          </p:cNvPr>
          <p:cNvSpPr/>
          <p:nvPr userDrawn="1"/>
        </p:nvSpPr>
        <p:spPr>
          <a:xfrm>
            <a:off x="0" y="6109909"/>
            <a:ext cx="12192000" cy="7509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pic>
        <p:nvPicPr>
          <p:cNvPr id="24" name="Picture 23">
            <a:extLst>
              <a:ext uri="{FF2B5EF4-FFF2-40B4-BE49-F238E27FC236}">
                <a16:creationId xmlns:a16="http://schemas.microsoft.com/office/drawing/2014/main" id="{1EB38741-E4AA-A64A-9DDF-042B1E7A30F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3796" y="6309492"/>
            <a:ext cx="608217" cy="334093"/>
          </a:xfrm>
          <a:prstGeom prst="rect">
            <a:avLst/>
          </a:prstGeom>
        </p:spPr>
      </p:pic>
      <p:sp>
        <p:nvSpPr>
          <p:cNvPr id="3" name="Footer Placeholder 2">
            <a:extLst>
              <a:ext uri="{FF2B5EF4-FFF2-40B4-BE49-F238E27FC236}">
                <a16:creationId xmlns:a16="http://schemas.microsoft.com/office/drawing/2014/main" id="{C4454985-F86E-ED41-ADF9-CFD27FEEA7EC}"/>
              </a:ext>
            </a:extLst>
          </p:cNvPr>
          <p:cNvSpPr>
            <a:spLocks noGrp="1"/>
          </p:cNvSpPr>
          <p:nvPr>
            <p:ph type="ftr" sz="quarter" idx="12"/>
          </p:nvPr>
        </p:nvSpPr>
        <p:spPr/>
        <p:txBody>
          <a:bodyPr/>
          <a:lstStyle>
            <a:lvl1pPr marL="0" marR="0" indent="0" algn="ctr" defTabSz="914377" rtl="0" eaLnBrk="1" fontAlgn="auto" latinLnBrk="0" hangingPunct="1">
              <a:lnSpc>
                <a:spcPct val="100000"/>
              </a:lnSpc>
              <a:spcBef>
                <a:spcPts val="0"/>
              </a:spcBef>
              <a:spcAft>
                <a:spcPts val="0"/>
              </a:spcAft>
              <a:buClrTx/>
              <a:buSzTx/>
              <a:buFontTx/>
              <a:buNone/>
              <a:tabLst/>
              <a:defRPr/>
            </a:lvl1pPr>
          </a:lstStyle>
          <a:p>
            <a:r>
              <a:rPr lang="en-US" dirty="0">
                <a:solidFill>
                  <a:srgbClr val="FFFFFF"/>
                </a:solidFill>
              </a:rPr>
              <a:t>© 2018 CHS Inc. Internal</a:t>
            </a:r>
          </a:p>
        </p:txBody>
      </p:sp>
      <p:sp>
        <p:nvSpPr>
          <p:cNvPr id="4" name="Slide Number Placeholder 3">
            <a:extLst>
              <a:ext uri="{FF2B5EF4-FFF2-40B4-BE49-F238E27FC236}">
                <a16:creationId xmlns:a16="http://schemas.microsoft.com/office/drawing/2014/main" id="{5B4592D3-63BE-244D-867A-C2B4FBC7F4CE}"/>
              </a:ext>
            </a:extLst>
          </p:cNvPr>
          <p:cNvSpPr>
            <a:spLocks noGrp="1"/>
          </p:cNvSpPr>
          <p:nvPr>
            <p:ph type="sldNum" sz="quarter" idx="13"/>
          </p:nvPr>
        </p:nvSpPr>
        <p:spPr/>
        <p:txBody>
          <a:bodyPr/>
          <a:lstStyle/>
          <a:p>
            <a:fld id="{6A6F46FF-D5FD-D344-AAD7-CAD0D68AD4E5}" type="slidenum">
              <a:rPr lang="en-US" smtClean="0"/>
              <a:pPr/>
              <a:t>‹#›</a:t>
            </a:fld>
            <a:endParaRPr lang="en-US" dirty="0"/>
          </a:p>
        </p:txBody>
      </p:sp>
      <p:sp>
        <p:nvSpPr>
          <p:cNvPr id="9" name="Text Placeholder 16">
            <a:extLst>
              <a:ext uri="{FF2B5EF4-FFF2-40B4-BE49-F238E27FC236}">
                <a16:creationId xmlns:a16="http://schemas.microsoft.com/office/drawing/2014/main" id="{5C7C3BDF-A0A8-474D-8E8A-28107930A288}"/>
              </a:ext>
            </a:extLst>
          </p:cNvPr>
          <p:cNvSpPr>
            <a:spLocks noGrp="1"/>
          </p:cNvSpPr>
          <p:nvPr>
            <p:ph type="body" sz="quarter" idx="11" hasCustomPrompt="1"/>
          </p:nvPr>
        </p:nvSpPr>
        <p:spPr>
          <a:xfrm>
            <a:off x="1322597" y="1168714"/>
            <a:ext cx="9546807" cy="2080120"/>
          </a:xfrm>
        </p:spPr>
        <p:txBody>
          <a:bodyPr anchor="b">
            <a:noAutofit/>
          </a:bodyPr>
          <a:lstStyle>
            <a:lvl1pPr marL="0" indent="0" algn="ctr">
              <a:buNone/>
              <a:defRPr sz="7200" b="1" i="0" spc="-150">
                <a:solidFill>
                  <a:schemeClr val="bg1"/>
                </a:solidFill>
                <a:latin typeface="Arial" panose="020B0604020202020204" pitchFamily="34" charset="0"/>
                <a:cs typeface="Arial" panose="020B0604020202020204" pitchFamily="34" charset="0"/>
              </a:defRPr>
            </a:lvl1pPr>
          </a:lstStyle>
          <a:p>
            <a:pPr lvl="0"/>
            <a:r>
              <a:rPr lang="en-US" dirty="0"/>
              <a:t>Click to add title</a:t>
            </a:r>
          </a:p>
        </p:txBody>
      </p:sp>
      <p:sp>
        <p:nvSpPr>
          <p:cNvPr id="10" name="Text Placeholder 9">
            <a:extLst>
              <a:ext uri="{FF2B5EF4-FFF2-40B4-BE49-F238E27FC236}">
                <a16:creationId xmlns:a16="http://schemas.microsoft.com/office/drawing/2014/main" id="{B308DF68-86F8-0242-B4B3-7236115E1064}"/>
              </a:ext>
            </a:extLst>
          </p:cNvPr>
          <p:cNvSpPr>
            <a:spLocks noGrp="1"/>
          </p:cNvSpPr>
          <p:nvPr>
            <p:ph type="body" sz="quarter" idx="14" hasCustomPrompt="1"/>
          </p:nvPr>
        </p:nvSpPr>
        <p:spPr>
          <a:xfrm>
            <a:off x="1322597" y="3664701"/>
            <a:ext cx="9546807" cy="1320800"/>
          </a:xfrm>
        </p:spPr>
        <p:txBody>
          <a:bodyPr>
            <a:noAutofit/>
          </a:bodyPr>
          <a:lstStyle>
            <a:lvl1pPr marL="0" indent="0" algn="ctr">
              <a:buNone/>
              <a:defRPr sz="3600">
                <a:solidFill>
                  <a:schemeClr val="bg1"/>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text</a:t>
            </a:r>
          </a:p>
        </p:txBody>
      </p:sp>
    </p:spTree>
    <p:extLst>
      <p:ext uri="{BB962C8B-B14F-4D97-AF65-F5344CB8AC3E}">
        <p14:creationId xmlns:p14="http://schemas.microsoft.com/office/powerpoint/2010/main" val="418004035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7B: 3x2 Grid Content Top + Text Bottom Multi">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8B92AD0-1AD2-4D4F-A367-EE236A798B83}"/>
              </a:ext>
            </a:extLst>
          </p:cNvPr>
          <p:cNvSpPr/>
          <p:nvPr userDrawn="1"/>
        </p:nvSpPr>
        <p:spPr>
          <a:xfrm>
            <a:off x="0" y="0"/>
            <a:ext cx="4059936" cy="3063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64C9AE3-42E4-AB42-9BB2-0DB6F47FA661}"/>
              </a:ext>
            </a:extLst>
          </p:cNvPr>
          <p:cNvSpPr/>
          <p:nvPr userDrawn="1"/>
        </p:nvSpPr>
        <p:spPr>
          <a:xfrm>
            <a:off x="8119872" y="3063240"/>
            <a:ext cx="4069080" cy="30466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6727F1B-A7CB-0245-8D04-1107AD2523AB}"/>
              </a:ext>
            </a:extLst>
          </p:cNvPr>
          <p:cNvSpPr/>
          <p:nvPr userDrawn="1"/>
        </p:nvSpPr>
        <p:spPr>
          <a:xfrm>
            <a:off x="4059936" y="0"/>
            <a:ext cx="4059936" cy="30632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D2EFDE3-5623-5848-A2EC-9FA1FE792C25}"/>
              </a:ext>
            </a:extLst>
          </p:cNvPr>
          <p:cNvSpPr/>
          <p:nvPr userDrawn="1"/>
        </p:nvSpPr>
        <p:spPr>
          <a:xfrm>
            <a:off x="0" y="3063240"/>
            <a:ext cx="4059936" cy="30466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4900B0B9-B7E3-D84C-A2FD-3035A8CDD81D}"/>
              </a:ext>
            </a:extLst>
          </p:cNvPr>
          <p:cNvSpPr/>
          <p:nvPr userDrawn="1"/>
        </p:nvSpPr>
        <p:spPr>
          <a:xfrm>
            <a:off x="4059936" y="3063240"/>
            <a:ext cx="4059936" cy="30466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FE88EE05-83A0-8540-B404-AEC5AAAD7562}"/>
              </a:ext>
            </a:extLst>
          </p:cNvPr>
          <p:cNvSpPr/>
          <p:nvPr userDrawn="1"/>
        </p:nvSpPr>
        <p:spPr>
          <a:xfrm>
            <a:off x="8119872" y="0"/>
            <a:ext cx="4069080" cy="30632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Placeholder 2">
            <a:extLst>
              <a:ext uri="{FF2B5EF4-FFF2-40B4-BE49-F238E27FC236}">
                <a16:creationId xmlns:a16="http://schemas.microsoft.com/office/drawing/2014/main" id="{1F35974F-E466-D044-B4E1-51496AF5FDA3}"/>
              </a:ext>
            </a:extLst>
          </p:cNvPr>
          <p:cNvSpPr>
            <a:spLocks noGrp="1"/>
          </p:cNvSpPr>
          <p:nvPr>
            <p:ph type="body" sz="quarter" idx="15" hasCustomPrompt="1"/>
          </p:nvPr>
        </p:nvSpPr>
        <p:spPr>
          <a:xfrm>
            <a:off x="520559" y="3576811"/>
            <a:ext cx="3018818" cy="203609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36" name="Text Placeholder 2">
            <a:extLst>
              <a:ext uri="{FF2B5EF4-FFF2-40B4-BE49-F238E27FC236}">
                <a16:creationId xmlns:a16="http://schemas.microsoft.com/office/drawing/2014/main" id="{2DFFA2BD-AF33-6948-8A1F-599F321BC036}"/>
              </a:ext>
            </a:extLst>
          </p:cNvPr>
          <p:cNvSpPr>
            <a:spLocks noGrp="1"/>
          </p:cNvSpPr>
          <p:nvPr>
            <p:ph type="body" sz="quarter" idx="17" hasCustomPrompt="1"/>
          </p:nvPr>
        </p:nvSpPr>
        <p:spPr>
          <a:xfrm>
            <a:off x="8646526" y="3576811"/>
            <a:ext cx="3018818" cy="203609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37" name="Text Placeholder 2">
            <a:extLst>
              <a:ext uri="{FF2B5EF4-FFF2-40B4-BE49-F238E27FC236}">
                <a16:creationId xmlns:a16="http://schemas.microsoft.com/office/drawing/2014/main" id="{DB657320-3379-B64F-9E6A-4C9222FEB475}"/>
              </a:ext>
            </a:extLst>
          </p:cNvPr>
          <p:cNvSpPr>
            <a:spLocks noGrp="1"/>
          </p:cNvSpPr>
          <p:nvPr>
            <p:ph type="body" sz="quarter" idx="19" hasCustomPrompt="1"/>
          </p:nvPr>
        </p:nvSpPr>
        <p:spPr>
          <a:xfrm>
            <a:off x="4580495" y="3576811"/>
            <a:ext cx="3018818" cy="203609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38" name="Content Placeholder 3">
            <a:extLst>
              <a:ext uri="{FF2B5EF4-FFF2-40B4-BE49-F238E27FC236}">
                <a16:creationId xmlns:a16="http://schemas.microsoft.com/office/drawing/2014/main" id="{878C8DB7-6F76-BA4A-93F3-72C97F923A11}"/>
              </a:ext>
            </a:extLst>
          </p:cNvPr>
          <p:cNvSpPr>
            <a:spLocks noGrp="1"/>
          </p:cNvSpPr>
          <p:nvPr>
            <p:ph sz="quarter" idx="20"/>
          </p:nvPr>
        </p:nvSpPr>
        <p:spPr>
          <a:xfrm>
            <a:off x="520256" y="513239"/>
            <a:ext cx="3019425" cy="2036762"/>
          </a:xfrm>
        </p:spPr>
        <p:txBody>
          <a:bodyPr anchor="ctr">
            <a:noAutofit/>
          </a:bodyPr>
          <a:lstStyle>
            <a:lvl1pPr marL="0" indent="0" algn="ctr">
              <a:buNone/>
              <a:defRPr sz="2000">
                <a:solidFill>
                  <a:schemeClr val="bg1"/>
                </a:solidFill>
              </a:defRPr>
            </a:lvl1pPr>
          </a:lstStyle>
          <a:p>
            <a:pPr lvl="0"/>
            <a:endParaRPr lang="en-US" dirty="0"/>
          </a:p>
        </p:txBody>
      </p:sp>
      <p:sp>
        <p:nvSpPr>
          <p:cNvPr id="39" name="Content Placeholder 3">
            <a:extLst>
              <a:ext uri="{FF2B5EF4-FFF2-40B4-BE49-F238E27FC236}">
                <a16:creationId xmlns:a16="http://schemas.microsoft.com/office/drawing/2014/main" id="{2D53E20D-5C3E-EB4B-9B64-E7EF056C3848}"/>
              </a:ext>
            </a:extLst>
          </p:cNvPr>
          <p:cNvSpPr>
            <a:spLocks noGrp="1"/>
          </p:cNvSpPr>
          <p:nvPr>
            <p:ph sz="quarter" idx="21"/>
          </p:nvPr>
        </p:nvSpPr>
        <p:spPr>
          <a:xfrm>
            <a:off x="8644700" y="513239"/>
            <a:ext cx="3019425" cy="2036762"/>
          </a:xfrm>
        </p:spPr>
        <p:txBody>
          <a:bodyPr anchor="ctr">
            <a:noAutofit/>
          </a:bodyPr>
          <a:lstStyle>
            <a:lvl1pPr marL="0" indent="0" algn="ctr">
              <a:buNone/>
              <a:defRPr sz="2000">
                <a:solidFill>
                  <a:schemeClr val="bg1"/>
                </a:solidFill>
              </a:defRPr>
            </a:lvl1pPr>
          </a:lstStyle>
          <a:p>
            <a:pPr lvl="0"/>
            <a:endParaRPr lang="en-US" dirty="0"/>
          </a:p>
        </p:txBody>
      </p:sp>
      <p:sp>
        <p:nvSpPr>
          <p:cNvPr id="40" name="Content Placeholder 3">
            <a:extLst>
              <a:ext uri="{FF2B5EF4-FFF2-40B4-BE49-F238E27FC236}">
                <a16:creationId xmlns:a16="http://schemas.microsoft.com/office/drawing/2014/main" id="{DC4AC007-9D3C-0446-9A08-B3D4A22E6816}"/>
              </a:ext>
            </a:extLst>
          </p:cNvPr>
          <p:cNvSpPr>
            <a:spLocks noGrp="1"/>
          </p:cNvSpPr>
          <p:nvPr>
            <p:ph sz="quarter" idx="22"/>
          </p:nvPr>
        </p:nvSpPr>
        <p:spPr>
          <a:xfrm>
            <a:off x="4580192" y="513239"/>
            <a:ext cx="3019425" cy="2036762"/>
          </a:xfrm>
        </p:spPr>
        <p:txBody>
          <a:bodyPr anchor="ctr">
            <a:noAutofit/>
          </a:bodyPr>
          <a:lstStyle>
            <a:lvl1pPr marL="0" indent="0" algn="ctr">
              <a:buNone/>
              <a:defRPr sz="2000">
                <a:solidFill>
                  <a:schemeClr val="bg1"/>
                </a:solidFill>
              </a:defRPr>
            </a:lvl1pPr>
          </a:lstStyle>
          <a:p>
            <a:pPr lvl="0"/>
            <a:endParaRPr lang="en-US" dirty="0"/>
          </a:p>
        </p:txBody>
      </p:sp>
      <p:sp>
        <p:nvSpPr>
          <p:cNvPr id="2" name="Footer Placeholder 1">
            <a:extLst>
              <a:ext uri="{FF2B5EF4-FFF2-40B4-BE49-F238E27FC236}">
                <a16:creationId xmlns:a16="http://schemas.microsoft.com/office/drawing/2014/main" id="{9EB2C264-A1C8-ED41-AB8C-0E55CF22785D}"/>
              </a:ext>
            </a:extLst>
          </p:cNvPr>
          <p:cNvSpPr>
            <a:spLocks noGrp="1"/>
          </p:cNvSpPr>
          <p:nvPr>
            <p:ph type="ftr" sz="quarter" idx="23"/>
          </p:nvPr>
        </p:nvSpPr>
        <p:spPr/>
        <p:txBody>
          <a:bodyPr/>
          <a:lstStyle/>
          <a:p>
            <a:r>
              <a:rPr lang="en-US" dirty="0"/>
              <a:t>© 2018 CHS Inc. Internal</a:t>
            </a:r>
          </a:p>
        </p:txBody>
      </p:sp>
      <p:sp>
        <p:nvSpPr>
          <p:cNvPr id="3" name="Slide Number Placeholder 2">
            <a:extLst>
              <a:ext uri="{FF2B5EF4-FFF2-40B4-BE49-F238E27FC236}">
                <a16:creationId xmlns:a16="http://schemas.microsoft.com/office/drawing/2014/main" id="{EA8D6AA5-9B88-4D4F-88C5-8599C90D4513}"/>
              </a:ext>
            </a:extLst>
          </p:cNvPr>
          <p:cNvSpPr>
            <a:spLocks noGrp="1"/>
          </p:cNvSpPr>
          <p:nvPr>
            <p:ph type="sldNum" sz="quarter" idx="24"/>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1558556010"/>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8A: 3x2 Grid Pic + Content + Text Blu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203A24F-E3BF-CF42-83DB-62A284EDD933}"/>
              </a:ext>
            </a:extLst>
          </p:cNvPr>
          <p:cNvSpPr>
            <a:spLocks noGrp="1"/>
          </p:cNvSpPr>
          <p:nvPr>
            <p:ph type="pic" sz="quarter" idx="10"/>
          </p:nvPr>
        </p:nvSpPr>
        <p:spPr>
          <a:xfrm>
            <a:off x="0" y="0"/>
            <a:ext cx="4059238" cy="3063238"/>
          </a:xfrm>
        </p:spPr>
        <p:txBody>
          <a:bodyPr/>
          <a:lstStyle/>
          <a:p>
            <a:endParaRPr lang="en-US" dirty="0"/>
          </a:p>
        </p:txBody>
      </p:sp>
      <p:sp>
        <p:nvSpPr>
          <p:cNvPr id="7" name="Picture Placeholder 6">
            <a:extLst>
              <a:ext uri="{FF2B5EF4-FFF2-40B4-BE49-F238E27FC236}">
                <a16:creationId xmlns:a16="http://schemas.microsoft.com/office/drawing/2014/main" id="{E7CA1EEE-1432-464E-B44B-B50AE1C7A4EC}"/>
              </a:ext>
            </a:extLst>
          </p:cNvPr>
          <p:cNvSpPr>
            <a:spLocks noGrp="1"/>
          </p:cNvSpPr>
          <p:nvPr>
            <p:ph type="pic" sz="quarter" idx="12"/>
          </p:nvPr>
        </p:nvSpPr>
        <p:spPr>
          <a:xfrm>
            <a:off x="4059238" y="3063239"/>
            <a:ext cx="4059239" cy="3046669"/>
          </a:xfrm>
        </p:spPr>
        <p:txBody>
          <a:bodyPr/>
          <a:lstStyle/>
          <a:p>
            <a:endParaRPr lang="en-US" dirty="0"/>
          </a:p>
        </p:txBody>
      </p:sp>
      <p:sp>
        <p:nvSpPr>
          <p:cNvPr id="19" name="Rectangle 18">
            <a:extLst>
              <a:ext uri="{FF2B5EF4-FFF2-40B4-BE49-F238E27FC236}">
                <a16:creationId xmlns:a16="http://schemas.microsoft.com/office/drawing/2014/main" id="{56727F1B-A7CB-0245-8D04-1107AD2523AB}"/>
              </a:ext>
            </a:extLst>
          </p:cNvPr>
          <p:cNvSpPr/>
          <p:nvPr userDrawn="1"/>
        </p:nvSpPr>
        <p:spPr>
          <a:xfrm>
            <a:off x="4059936" y="0"/>
            <a:ext cx="4059936" cy="3063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D2EFDE3-5623-5848-A2EC-9FA1FE792C25}"/>
              </a:ext>
            </a:extLst>
          </p:cNvPr>
          <p:cNvSpPr/>
          <p:nvPr userDrawn="1"/>
        </p:nvSpPr>
        <p:spPr>
          <a:xfrm>
            <a:off x="0" y="3063238"/>
            <a:ext cx="4059936" cy="30466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64C9AE3-42E4-AB42-9BB2-0DB6F47FA661}"/>
              </a:ext>
            </a:extLst>
          </p:cNvPr>
          <p:cNvSpPr/>
          <p:nvPr userDrawn="1"/>
        </p:nvSpPr>
        <p:spPr>
          <a:xfrm>
            <a:off x="8118476" y="3063238"/>
            <a:ext cx="4070476" cy="30466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4">
            <a:extLst>
              <a:ext uri="{FF2B5EF4-FFF2-40B4-BE49-F238E27FC236}">
                <a16:creationId xmlns:a16="http://schemas.microsoft.com/office/drawing/2014/main" id="{45394CCD-2F7F-6A4B-BB82-5942E40CE945}"/>
              </a:ext>
            </a:extLst>
          </p:cNvPr>
          <p:cNvSpPr>
            <a:spLocks noGrp="1"/>
          </p:cNvSpPr>
          <p:nvPr>
            <p:ph type="pic" sz="quarter" idx="11"/>
          </p:nvPr>
        </p:nvSpPr>
        <p:spPr>
          <a:xfrm>
            <a:off x="8119175" y="0"/>
            <a:ext cx="4060634" cy="3063238"/>
          </a:xfrm>
        </p:spPr>
        <p:txBody>
          <a:bodyPr/>
          <a:lstStyle/>
          <a:p>
            <a:endParaRPr lang="en-US" dirty="0"/>
          </a:p>
        </p:txBody>
      </p:sp>
      <p:sp>
        <p:nvSpPr>
          <p:cNvPr id="38" name="Text Placeholder 2">
            <a:extLst>
              <a:ext uri="{FF2B5EF4-FFF2-40B4-BE49-F238E27FC236}">
                <a16:creationId xmlns:a16="http://schemas.microsoft.com/office/drawing/2014/main" id="{5195BA6D-13ED-7F40-BE22-91C129621EA6}"/>
              </a:ext>
            </a:extLst>
          </p:cNvPr>
          <p:cNvSpPr>
            <a:spLocks noGrp="1"/>
          </p:cNvSpPr>
          <p:nvPr>
            <p:ph type="body" sz="quarter" idx="15" hasCustomPrompt="1"/>
          </p:nvPr>
        </p:nvSpPr>
        <p:spPr>
          <a:xfrm>
            <a:off x="520559" y="3576811"/>
            <a:ext cx="3018818" cy="2036099"/>
          </a:xfrm>
        </p:spPr>
        <p:txBody>
          <a:bodyPr anchor="ctr">
            <a:noAutofit/>
          </a:bodyPr>
          <a:lstStyle>
            <a:lvl1pPr marL="0" indent="0" algn="ctr">
              <a:buNone/>
              <a:defRPr sz="2400" b="0">
                <a:solidFill>
                  <a:schemeClr val="bg2"/>
                </a:solidFill>
              </a:defRPr>
            </a:lvl1pPr>
          </a:lstStyle>
          <a:p>
            <a:pPr lvl="0"/>
            <a:r>
              <a:rPr lang="en-US" dirty="0"/>
              <a:t>Click to add text</a:t>
            </a:r>
          </a:p>
        </p:txBody>
      </p:sp>
      <p:sp>
        <p:nvSpPr>
          <p:cNvPr id="39" name="Text Placeholder 2">
            <a:extLst>
              <a:ext uri="{FF2B5EF4-FFF2-40B4-BE49-F238E27FC236}">
                <a16:creationId xmlns:a16="http://schemas.microsoft.com/office/drawing/2014/main" id="{F3598FAD-B05C-BB4E-8DE0-E693AB6834C9}"/>
              </a:ext>
            </a:extLst>
          </p:cNvPr>
          <p:cNvSpPr>
            <a:spLocks noGrp="1"/>
          </p:cNvSpPr>
          <p:nvPr>
            <p:ph type="body" sz="quarter" idx="17" hasCustomPrompt="1"/>
          </p:nvPr>
        </p:nvSpPr>
        <p:spPr>
          <a:xfrm>
            <a:off x="8646526" y="3576811"/>
            <a:ext cx="3018818" cy="2036099"/>
          </a:xfrm>
        </p:spPr>
        <p:txBody>
          <a:bodyPr anchor="ctr">
            <a:noAutofit/>
          </a:bodyPr>
          <a:lstStyle>
            <a:lvl1pPr marL="0" indent="0" algn="ctr">
              <a:buNone/>
              <a:defRPr sz="2400" b="0">
                <a:solidFill>
                  <a:schemeClr val="bg2"/>
                </a:solidFill>
              </a:defRPr>
            </a:lvl1pPr>
          </a:lstStyle>
          <a:p>
            <a:pPr lvl="0"/>
            <a:r>
              <a:rPr lang="en-US" dirty="0"/>
              <a:t>Click to add text</a:t>
            </a:r>
          </a:p>
        </p:txBody>
      </p:sp>
      <p:sp>
        <p:nvSpPr>
          <p:cNvPr id="40" name="Content Placeholder 3">
            <a:extLst>
              <a:ext uri="{FF2B5EF4-FFF2-40B4-BE49-F238E27FC236}">
                <a16:creationId xmlns:a16="http://schemas.microsoft.com/office/drawing/2014/main" id="{B5D03A4E-ACAB-5D43-9216-B6C1A4F5DD9C}"/>
              </a:ext>
            </a:extLst>
          </p:cNvPr>
          <p:cNvSpPr>
            <a:spLocks noGrp="1"/>
          </p:cNvSpPr>
          <p:nvPr>
            <p:ph sz="quarter" idx="19"/>
          </p:nvPr>
        </p:nvSpPr>
        <p:spPr>
          <a:xfrm>
            <a:off x="4580192" y="513239"/>
            <a:ext cx="3019425" cy="2036762"/>
          </a:xfrm>
        </p:spPr>
        <p:txBody>
          <a:bodyPr anchor="ctr">
            <a:noAutofit/>
          </a:bodyPr>
          <a:lstStyle>
            <a:lvl1pPr marL="0" indent="0" algn="ctr">
              <a:buNone/>
              <a:defRPr sz="2000">
                <a:solidFill>
                  <a:schemeClr val="bg1"/>
                </a:solidFill>
              </a:defRPr>
            </a:lvl1pPr>
          </a:lstStyle>
          <a:p>
            <a:pPr lvl="0"/>
            <a:endParaRPr lang="en-US" dirty="0"/>
          </a:p>
        </p:txBody>
      </p:sp>
      <p:sp>
        <p:nvSpPr>
          <p:cNvPr id="13" name="Footer Placeholder 12">
            <a:extLst>
              <a:ext uri="{FF2B5EF4-FFF2-40B4-BE49-F238E27FC236}">
                <a16:creationId xmlns:a16="http://schemas.microsoft.com/office/drawing/2014/main" id="{865D45EC-82FE-054A-8932-BC2FF9EF6130}"/>
              </a:ext>
            </a:extLst>
          </p:cNvPr>
          <p:cNvSpPr>
            <a:spLocks noGrp="1"/>
          </p:cNvSpPr>
          <p:nvPr>
            <p:ph type="ftr" sz="quarter" idx="20"/>
          </p:nvPr>
        </p:nvSpPr>
        <p:spPr/>
        <p:txBody>
          <a:bodyPr/>
          <a:lstStyle/>
          <a:p>
            <a:r>
              <a:rPr lang="en-US" dirty="0"/>
              <a:t>© 2018 CHS Inc. Internal</a:t>
            </a:r>
          </a:p>
        </p:txBody>
      </p:sp>
      <p:sp>
        <p:nvSpPr>
          <p:cNvPr id="14" name="Slide Number Placeholder 13">
            <a:extLst>
              <a:ext uri="{FF2B5EF4-FFF2-40B4-BE49-F238E27FC236}">
                <a16:creationId xmlns:a16="http://schemas.microsoft.com/office/drawing/2014/main" id="{6EEEC4E9-C487-AC43-917A-81B7B8985595}"/>
              </a:ext>
            </a:extLst>
          </p:cNvPr>
          <p:cNvSpPr>
            <a:spLocks noGrp="1"/>
          </p:cNvSpPr>
          <p:nvPr>
            <p:ph type="sldNum" sz="quarter" idx="21"/>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578537977"/>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8B: 3x2 Grid Pic + Content + Text Multi">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7CA1EEE-1432-464E-B44B-B50AE1C7A4EC}"/>
              </a:ext>
            </a:extLst>
          </p:cNvPr>
          <p:cNvSpPr>
            <a:spLocks noGrp="1"/>
          </p:cNvSpPr>
          <p:nvPr>
            <p:ph type="pic" sz="quarter" idx="12"/>
          </p:nvPr>
        </p:nvSpPr>
        <p:spPr>
          <a:xfrm>
            <a:off x="4059239" y="3063239"/>
            <a:ext cx="4059238" cy="3046669"/>
          </a:xfrm>
        </p:spPr>
        <p:txBody>
          <a:bodyPr/>
          <a:lstStyle/>
          <a:p>
            <a:endParaRPr lang="en-US" dirty="0"/>
          </a:p>
        </p:txBody>
      </p:sp>
      <p:sp>
        <p:nvSpPr>
          <p:cNvPr id="3" name="Picture Placeholder 2">
            <a:extLst>
              <a:ext uri="{FF2B5EF4-FFF2-40B4-BE49-F238E27FC236}">
                <a16:creationId xmlns:a16="http://schemas.microsoft.com/office/drawing/2014/main" id="{2203A24F-E3BF-CF42-83DB-62A284EDD933}"/>
              </a:ext>
            </a:extLst>
          </p:cNvPr>
          <p:cNvSpPr>
            <a:spLocks noGrp="1"/>
          </p:cNvSpPr>
          <p:nvPr>
            <p:ph type="pic" sz="quarter" idx="10"/>
          </p:nvPr>
        </p:nvSpPr>
        <p:spPr>
          <a:xfrm>
            <a:off x="0" y="0"/>
            <a:ext cx="4059238" cy="3063238"/>
          </a:xfrm>
        </p:spPr>
        <p:txBody>
          <a:bodyPr/>
          <a:lstStyle/>
          <a:p>
            <a:endParaRPr lang="en-US" dirty="0"/>
          </a:p>
        </p:txBody>
      </p:sp>
      <p:sp>
        <p:nvSpPr>
          <p:cNvPr id="19" name="Rectangle 18">
            <a:extLst>
              <a:ext uri="{FF2B5EF4-FFF2-40B4-BE49-F238E27FC236}">
                <a16:creationId xmlns:a16="http://schemas.microsoft.com/office/drawing/2014/main" id="{56727F1B-A7CB-0245-8D04-1107AD2523AB}"/>
              </a:ext>
            </a:extLst>
          </p:cNvPr>
          <p:cNvSpPr/>
          <p:nvPr userDrawn="1"/>
        </p:nvSpPr>
        <p:spPr>
          <a:xfrm>
            <a:off x="4059936" y="0"/>
            <a:ext cx="4059936" cy="3063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D2EFDE3-5623-5848-A2EC-9FA1FE792C25}"/>
              </a:ext>
            </a:extLst>
          </p:cNvPr>
          <p:cNvSpPr/>
          <p:nvPr userDrawn="1"/>
        </p:nvSpPr>
        <p:spPr>
          <a:xfrm>
            <a:off x="0" y="3063240"/>
            <a:ext cx="4059936" cy="30466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64C9AE3-42E4-AB42-9BB2-0DB6F47FA661}"/>
              </a:ext>
            </a:extLst>
          </p:cNvPr>
          <p:cNvSpPr/>
          <p:nvPr userDrawn="1"/>
        </p:nvSpPr>
        <p:spPr>
          <a:xfrm>
            <a:off x="8118477" y="3063240"/>
            <a:ext cx="4070475" cy="30466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4">
            <a:extLst>
              <a:ext uri="{FF2B5EF4-FFF2-40B4-BE49-F238E27FC236}">
                <a16:creationId xmlns:a16="http://schemas.microsoft.com/office/drawing/2014/main" id="{45394CCD-2F7F-6A4B-BB82-5942E40CE945}"/>
              </a:ext>
            </a:extLst>
          </p:cNvPr>
          <p:cNvSpPr>
            <a:spLocks noGrp="1"/>
          </p:cNvSpPr>
          <p:nvPr>
            <p:ph type="pic" sz="quarter" idx="11"/>
          </p:nvPr>
        </p:nvSpPr>
        <p:spPr>
          <a:xfrm>
            <a:off x="8119175" y="0"/>
            <a:ext cx="4060634" cy="3063238"/>
          </a:xfrm>
        </p:spPr>
        <p:txBody>
          <a:bodyPr/>
          <a:lstStyle/>
          <a:p>
            <a:endParaRPr lang="en-US" dirty="0"/>
          </a:p>
        </p:txBody>
      </p:sp>
      <p:sp>
        <p:nvSpPr>
          <p:cNvPr id="29" name="Text Placeholder 2">
            <a:extLst>
              <a:ext uri="{FF2B5EF4-FFF2-40B4-BE49-F238E27FC236}">
                <a16:creationId xmlns:a16="http://schemas.microsoft.com/office/drawing/2014/main" id="{C167A396-73E4-8249-B30F-DF7C2ECCBC66}"/>
              </a:ext>
            </a:extLst>
          </p:cNvPr>
          <p:cNvSpPr>
            <a:spLocks noGrp="1"/>
          </p:cNvSpPr>
          <p:nvPr>
            <p:ph type="body" sz="quarter" idx="15" hasCustomPrompt="1"/>
          </p:nvPr>
        </p:nvSpPr>
        <p:spPr>
          <a:xfrm>
            <a:off x="520559" y="3576811"/>
            <a:ext cx="3018818" cy="203609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30" name="Text Placeholder 2">
            <a:extLst>
              <a:ext uri="{FF2B5EF4-FFF2-40B4-BE49-F238E27FC236}">
                <a16:creationId xmlns:a16="http://schemas.microsoft.com/office/drawing/2014/main" id="{0FE607F1-4C5E-6344-BF6C-AB9B355E85F0}"/>
              </a:ext>
            </a:extLst>
          </p:cNvPr>
          <p:cNvSpPr>
            <a:spLocks noGrp="1"/>
          </p:cNvSpPr>
          <p:nvPr>
            <p:ph type="body" sz="quarter" idx="17" hasCustomPrompt="1"/>
          </p:nvPr>
        </p:nvSpPr>
        <p:spPr>
          <a:xfrm>
            <a:off x="8646526" y="3576811"/>
            <a:ext cx="3018818" cy="203609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31" name="Content Placeholder 3">
            <a:extLst>
              <a:ext uri="{FF2B5EF4-FFF2-40B4-BE49-F238E27FC236}">
                <a16:creationId xmlns:a16="http://schemas.microsoft.com/office/drawing/2014/main" id="{A00CC520-365C-294D-AE50-6633AC3783CF}"/>
              </a:ext>
            </a:extLst>
          </p:cNvPr>
          <p:cNvSpPr>
            <a:spLocks noGrp="1"/>
          </p:cNvSpPr>
          <p:nvPr>
            <p:ph sz="quarter" idx="20" hasCustomPrompt="1"/>
          </p:nvPr>
        </p:nvSpPr>
        <p:spPr>
          <a:xfrm>
            <a:off x="4580192" y="505619"/>
            <a:ext cx="3019425" cy="2036762"/>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content</a:t>
            </a:r>
          </a:p>
        </p:txBody>
      </p:sp>
      <p:sp>
        <p:nvSpPr>
          <p:cNvPr id="2" name="Footer Placeholder 1">
            <a:extLst>
              <a:ext uri="{FF2B5EF4-FFF2-40B4-BE49-F238E27FC236}">
                <a16:creationId xmlns:a16="http://schemas.microsoft.com/office/drawing/2014/main" id="{A5BD9167-B893-8042-9F34-117F1E12C3D9}"/>
              </a:ext>
            </a:extLst>
          </p:cNvPr>
          <p:cNvSpPr>
            <a:spLocks noGrp="1"/>
          </p:cNvSpPr>
          <p:nvPr>
            <p:ph type="ftr" sz="quarter" idx="21"/>
          </p:nvPr>
        </p:nvSpPr>
        <p:spPr/>
        <p:txBody>
          <a:bodyPr/>
          <a:lstStyle/>
          <a:p>
            <a:r>
              <a:rPr lang="en-US" dirty="0"/>
              <a:t>© 2018 CHS Inc. Internal</a:t>
            </a:r>
          </a:p>
        </p:txBody>
      </p:sp>
      <p:sp>
        <p:nvSpPr>
          <p:cNvPr id="4" name="Slide Number Placeholder 3">
            <a:extLst>
              <a:ext uri="{FF2B5EF4-FFF2-40B4-BE49-F238E27FC236}">
                <a16:creationId xmlns:a16="http://schemas.microsoft.com/office/drawing/2014/main" id="{7ECD0A0E-C073-3147-B5C6-45D58B59DE13}"/>
              </a:ext>
            </a:extLst>
          </p:cNvPr>
          <p:cNvSpPr>
            <a:spLocks noGrp="1"/>
          </p:cNvSpPr>
          <p:nvPr>
            <p:ph type="sldNum" sz="quarter" idx="22"/>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4005143912"/>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9A: 4x2 Grid Text Blu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47785DD-0225-A34C-BEE5-D40C3FBD233E}"/>
              </a:ext>
            </a:extLst>
          </p:cNvPr>
          <p:cNvSpPr/>
          <p:nvPr userDrawn="1"/>
        </p:nvSpPr>
        <p:spPr>
          <a:xfrm>
            <a:off x="0" y="0"/>
            <a:ext cx="3044952" cy="3063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54887C2C-20E9-7943-9455-AFA553BD31D4}"/>
              </a:ext>
            </a:extLst>
          </p:cNvPr>
          <p:cNvSpPr/>
          <p:nvPr userDrawn="1"/>
        </p:nvSpPr>
        <p:spPr>
          <a:xfrm>
            <a:off x="9134856" y="3063240"/>
            <a:ext cx="3054096" cy="30466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FD19EDB-4BF9-4842-99DF-A0374C57EA54}"/>
              </a:ext>
            </a:extLst>
          </p:cNvPr>
          <p:cNvSpPr/>
          <p:nvPr userDrawn="1"/>
        </p:nvSpPr>
        <p:spPr>
          <a:xfrm>
            <a:off x="3044952" y="0"/>
            <a:ext cx="3044952" cy="3063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6705726-6412-394A-A1D3-B32E62319C1E}"/>
              </a:ext>
            </a:extLst>
          </p:cNvPr>
          <p:cNvSpPr/>
          <p:nvPr userDrawn="1"/>
        </p:nvSpPr>
        <p:spPr>
          <a:xfrm>
            <a:off x="0" y="3063240"/>
            <a:ext cx="3044952" cy="30466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CE69E64-373E-4749-8921-B90EF2D857C6}"/>
              </a:ext>
            </a:extLst>
          </p:cNvPr>
          <p:cNvSpPr/>
          <p:nvPr userDrawn="1"/>
        </p:nvSpPr>
        <p:spPr>
          <a:xfrm>
            <a:off x="3044952" y="3063240"/>
            <a:ext cx="3044952" cy="30466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7E99B6A-D347-6F48-B977-4D94F8EB6116}"/>
              </a:ext>
            </a:extLst>
          </p:cNvPr>
          <p:cNvSpPr/>
          <p:nvPr userDrawn="1"/>
        </p:nvSpPr>
        <p:spPr>
          <a:xfrm>
            <a:off x="6089904" y="0"/>
            <a:ext cx="3044952" cy="3063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743FE67A-067A-5740-9535-5056771B1DE8}"/>
              </a:ext>
            </a:extLst>
          </p:cNvPr>
          <p:cNvSpPr/>
          <p:nvPr userDrawn="1"/>
        </p:nvSpPr>
        <p:spPr>
          <a:xfrm>
            <a:off x="6089904" y="3063240"/>
            <a:ext cx="3044952" cy="30466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8EA7867C-C49E-D04A-9629-F42745EA9A53}"/>
              </a:ext>
            </a:extLst>
          </p:cNvPr>
          <p:cNvSpPr/>
          <p:nvPr userDrawn="1"/>
        </p:nvSpPr>
        <p:spPr>
          <a:xfrm>
            <a:off x="9134856" y="0"/>
            <a:ext cx="3054096" cy="3063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 Placeholder 2">
            <a:extLst>
              <a:ext uri="{FF2B5EF4-FFF2-40B4-BE49-F238E27FC236}">
                <a16:creationId xmlns:a16="http://schemas.microsoft.com/office/drawing/2014/main" id="{444F5F90-D727-284D-ADFF-58392E113302}"/>
              </a:ext>
            </a:extLst>
          </p:cNvPr>
          <p:cNvSpPr>
            <a:spLocks noGrp="1"/>
          </p:cNvSpPr>
          <p:nvPr>
            <p:ph type="body" sz="quarter" idx="14" hasCustomPrompt="1"/>
          </p:nvPr>
        </p:nvSpPr>
        <p:spPr>
          <a:xfrm>
            <a:off x="276089" y="270460"/>
            <a:ext cx="2492774" cy="2522319"/>
          </a:xfrm>
        </p:spPr>
        <p:txBody>
          <a:bodyPr anchor="ctr">
            <a:noAutofit/>
          </a:bodyPr>
          <a:lstStyle>
            <a:lvl1pPr marL="0" indent="0" algn="ctr">
              <a:buNone/>
              <a:defRPr sz="2400" b="0">
                <a:solidFill>
                  <a:schemeClr val="tx2"/>
                </a:solidFill>
              </a:defRPr>
            </a:lvl1pPr>
          </a:lstStyle>
          <a:p>
            <a:pPr lvl="0"/>
            <a:r>
              <a:rPr lang="en-US" dirty="0"/>
              <a:t>Click to add text</a:t>
            </a:r>
          </a:p>
        </p:txBody>
      </p:sp>
      <p:sp>
        <p:nvSpPr>
          <p:cNvPr id="43" name="Text Placeholder 2">
            <a:extLst>
              <a:ext uri="{FF2B5EF4-FFF2-40B4-BE49-F238E27FC236}">
                <a16:creationId xmlns:a16="http://schemas.microsoft.com/office/drawing/2014/main" id="{57AD34D1-8AA5-BF4D-955A-7AC6C87272DE}"/>
              </a:ext>
            </a:extLst>
          </p:cNvPr>
          <p:cNvSpPr>
            <a:spLocks noGrp="1"/>
          </p:cNvSpPr>
          <p:nvPr>
            <p:ph type="body" sz="quarter" idx="15" hasCustomPrompt="1"/>
          </p:nvPr>
        </p:nvSpPr>
        <p:spPr>
          <a:xfrm>
            <a:off x="3321041" y="3333701"/>
            <a:ext cx="2492774" cy="2522319"/>
          </a:xfrm>
        </p:spPr>
        <p:txBody>
          <a:bodyPr anchor="ctr">
            <a:noAutofit/>
          </a:bodyPr>
          <a:lstStyle>
            <a:lvl1pPr marL="0" indent="0" algn="ctr">
              <a:buNone/>
              <a:defRPr sz="2400" b="0">
                <a:solidFill>
                  <a:schemeClr val="tx2"/>
                </a:solidFill>
              </a:defRPr>
            </a:lvl1pPr>
          </a:lstStyle>
          <a:p>
            <a:pPr lvl="0"/>
            <a:r>
              <a:rPr lang="en-US" dirty="0"/>
              <a:t>Click to add text</a:t>
            </a:r>
          </a:p>
        </p:txBody>
      </p:sp>
      <p:sp>
        <p:nvSpPr>
          <p:cNvPr id="44" name="Text Placeholder 2">
            <a:extLst>
              <a:ext uri="{FF2B5EF4-FFF2-40B4-BE49-F238E27FC236}">
                <a16:creationId xmlns:a16="http://schemas.microsoft.com/office/drawing/2014/main" id="{069B57D8-A176-3842-BBC2-0D3BF39471D6}"/>
              </a:ext>
            </a:extLst>
          </p:cNvPr>
          <p:cNvSpPr>
            <a:spLocks noGrp="1"/>
          </p:cNvSpPr>
          <p:nvPr>
            <p:ph type="body" sz="quarter" idx="16" hasCustomPrompt="1"/>
          </p:nvPr>
        </p:nvSpPr>
        <p:spPr>
          <a:xfrm>
            <a:off x="6365993" y="270461"/>
            <a:ext cx="2492774" cy="2522319"/>
          </a:xfrm>
        </p:spPr>
        <p:txBody>
          <a:bodyPr anchor="ctr">
            <a:noAutofit/>
          </a:bodyPr>
          <a:lstStyle>
            <a:lvl1pPr marL="0" indent="0" algn="ctr">
              <a:buNone/>
              <a:defRPr sz="2400" b="0">
                <a:solidFill>
                  <a:schemeClr val="tx2"/>
                </a:solidFill>
              </a:defRPr>
            </a:lvl1pPr>
          </a:lstStyle>
          <a:p>
            <a:pPr lvl="0"/>
            <a:r>
              <a:rPr lang="en-US" dirty="0"/>
              <a:t>Click to add text</a:t>
            </a:r>
          </a:p>
        </p:txBody>
      </p:sp>
      <p:sp>
        <p:nvSpPr>
          <p:cNvPr id="45" name="Text Placeholder 2">
            <a:extLst>
              <a:ext uri="{FF2B5EF4-FFF2-40B4-BE49-F238E27FC236}">
                <a16:creationId xmlns:a16="http://schemas.microsoft.com/office/drawing/2014/main" id="{3DDC1E5D-76A8-2041-85F7-4E37D28F1F7A}"/>
              </a:ext>
            </a:extLst>
          </p:cNvPr>
          <p:cNvSpPr>
            <a:spLocks noGrp="1"/>
          </p:cNvSpPr>
          <p:nvPr>
            <p:ph type="body" sz="quarter" idx="17" hasCustomPrompt="1"/>
          </p:nvPr>
        </p:nvSpPr>
        <p:spPr>
          <a:xfrm>
            <a:off x="9415517" y="3333701"/>
            <a:ext cx="2492774" cy="2522319"/>
          </a:xfrm>
        </p:spPr>
        <p:txBody>
          <a:bodyPr anchor="ctr">
            <a:noAutofit/>
          </a:bodyPr>
          <a:lstStyle>
            <a:lvl1pPr marL="0" indent="0" algn="ctr">
              <a:buNone/>
              <a:defRPr sz="2400" b="0">
                <a:solidFill>
                  <a:schemeClr val="tx2"/>
                </a:solidFill>
              </a:defRPr>
            </a:lvl1pPr>
          </a:lstStyle>
          <a:p>
            <a:pPr lvl="0"/>
            <a:r>
              <a:rPr lang="en-US" dirty="0"/>
              <a:t>Click to add text</a:t>
            </a:r>
          </a:p>
        </p:txBody>
      </p:sp>
      <p:sp>
        <p:nvSpPr>
          <p:cNvPr id="46" name="Text Placeholder 2">
            <a:extLst>
              <a:ext uri="{FF2B5EF4-FFF2-40B4-BE49-F238E27FC236}">
                <a16:creationId xmlns:a16="http://schemas.microsoft.com/office/drawing/2014/main" id="{136A8224-C3C1-D546-B699-76AEFFEFF317}"/>
              </a:ext>
            </a:extLst>
          </p:cNvPr>
          <p:cNvSpPr>
            <a:spLocks noGrp="1"/>
          </p:cNvSpPr>
          <p:nvPr>
            <p:ph type="body" sz="quarter" idx="18" hasCustomPrompt="1"/>
          </p:nvPr>
        </p:nvSpPr>
        <p:spPr>
          <a:xfrm>
            <a:off x="3321041" y="270461"/>
            <a:ext cx="2492774" cy="252231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47" name="Text Placeholder 2">
            <a:extLst>
              <a:ext uri="{FF2B5EF4-FFF2-40B4-BE49-F238E27FC236}">
                <a16:creationId xmlns:a16="http://schemas.microsoft.com/office/drawing/2014/main" id="{53EE7602-445D-9D47-8AEE-7D3BEC08C85B}"/>
              </a:ext>
            </a:extLst>
          </p:cNvPr>
          <p:cNvSpPr>
            <a:spLocks noGrp="1"/>
          </p:cNvSpPr>
          <p:nvPr>
            <p:ph type="body" sz="quarter" idx="19" hasCustomPrompt="1"/>
          </p:nvPr>
        </p:nvSpPr>
        <p:spPr>
          <a:xfrm>
            <a:off x="9415517" y="270461"/>
            <a:ext cx="2492774" cy="252231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48" name="Text Placeholder 2">
            <a:extLst>
              <a:ext uri="{FF2B5EF4-FFF2-40B4-BE49-F238E27FC236}">
                <a16:creationId xmlns:a16="http://schemas.microsoft.com/office/drawing/2014/main" id="{92558989-DEED-EA43-B75A-8442A5C5A797}"/>
              </a:ext>
            </a:extLst>
          </p:cNvPr>
          <p:cNvSpPr>
            <a:spLocks noGrp="1"/>
          </p:cNvSpPr>
          <p:nvPr>
            <p:ph type="body" sz="quarter" idx="20" hasCustomPrompt="1"/>
          </p:nvPr>
        </p:nvSpPr>
        <p:spPr>
          <a:xfrm>
            <a:off x="6365993" y="3333701"/>
            <a:ext cx="2492774" cy="252231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49" name="Text Placeholder 2">
            <a:extLst>
              <a:ext uri="{FF2B5EF4-FFF2-40B4-BE49-F238E27FC236}">
                <a16:creationId xmlns:a16="http://schemas.microsoft.com/office/drawing/2014/main" id="{E7B44E8A-553B-D24D-8B0A-8F3F225A4E7D}"/>
              </a:ext>
            </a:extLst>
          </p:cNvPr>
          <p:cNvSpPr>
            <a:spLocks noGrp="1"/>
          </p:cNvSpPr>
          <p:nvPr>
            <p:ph type="body" sz="quarter" idx="21" hasCustomPrompt="1"/>
          </p:nvPr>
        </p:nvSpPr>
        <p:spPr>
          <a:xfrm>
            <a:off x="276089" y="3333701"/>
            <a:ext cx="2492774" cy="252231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2" name="Footer Placeholder 1">
            <a:extLst>
              <a:ext uri="{FF2B5EF4-FFF2-40B4-BE49-F238E27FC236}">
                <a16:creationId xmlns:a16="http://schemas.microsoft.com/office/drawing/2014/main" id="{FE064101-CCF0-6041-8B5E-F5FCDAE4C7BF}"/>
              </a:ext>
            </a:extLst>
          </p:cNvPr>
          <p:cNvSpPr>
            <a:spLocks noGrp="1"/>
          </p:cNvSpPr>
          <p:nvPr>
            <p:ph type="ftr" sz="quarter" idx="22"/>
          </p:nvPr>
        </p:nvSpPr>
        <p:spPr/>
        <p:txBody>
          <a:bodyPr/>
          <a:lstStyle/>
          <a:p>
            <a:r>
              <a:rPr lang="en-US" dirty="0"/>
              <a:t>© 2018 CHS Inc. Internal</a:t>
            </a:r>
          </a:p>
        </p:txBody>
      </p:sp>
      <p:sp>
        <p:nvSpPr>
          <p:cNvPr id="3" name="Slide Number Placeholder 2">
            <a:extLst>
              <a:ext uri="{FF2B5EF4-FFF2-40B4-BE49-F238E27FC236}">
                <a16:creationId xmlns:a16="http://schemas.microsoft.com/office/drawing/2014/main" id="{0EC8B20C-37E5-2C46-B132-009B944F7DB2}"/>
              </a:ext>
            </a:extLst>
          </p:cNvPr>
          <p:cNvSpPr>
            <a:spLocks noGrp="1"/>
          </p:cNvSpPr>
          <p:nvPr>
            <p:ph type="sldNum" sz="quarter" idx="23"/>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3897319984"/>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29B: 4x2 Grid Text Gree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47785DD-0225-A34C-BEE5-D40C3FBD233E}"/>
              </a:ext>
            </a:extLst>
          </p:cNvPr>
          <p:cNvSpPr/>
          <p:nvPr userDrawn="1"/>
        </p:nvSpPr>
        <p:spPr>
          <a:xfrm>
            <a:off x="0" y="0"/>
            <a:ext cx="3044952" cy="30632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54887C2C-20E9-7943-9455-AFA553BD31D4}"/>
              </a:ext>
            </a:extLst>
          </p:cNvPr>
          <p:cNvSpPr/>
          <p:nvPr userDrawn="1"/>
        </p:nvSpPr>
        <p:spPr>
          <a:xfrm>
            <a:off x="9134856" y="3063240"/>
            <a:ext cx="3054096" cy="30466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FD19EDB-4BF9-4842-99DF-A0374C57EA54}"/>
              </a:ext>
            </a:extLst>
          </p:cNvPr>
          <p:cNvSpPr/>
          <p:nvPr userDrawn="1"/>
        </p:nvSpPr>
        <p:spPr>
          <a:xfrm>
            <a:off x="3044952" y="0"/>
            <a:ext cx="3044952" cy="30632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6705726-6412-394A-A1D3-B32E62319C1E}"/>
              </a:ext>
            </a:extLst>
          </p:cNvPr>
          <p:cNvSpPr/>
          <p:nvPr userDrawn="1"/>
        </p:nvSpPr>
        <p:spPr>
          <a:xfrm>
            <a:off x="0" y="3063240"/>
            <a:ext cx="3044952" cy="30466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CE69E64-373E-4749-8921-B90EF2D857C6}"/>
              </a:ext>
            </a:extLst>
          </p:cNvPr>
          <p:cNvSpPr/>
          <p:nvPr userDrawn="1"/>
        </p:nvSpPr>
        <p:spPr>
          <a:xfrm>
            <a:off x="3044952" y="3063240"/>
            <a:ext cx="3044952" cy="30466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7E99B6A-D347-6F48-B977-4D94F8EB6116}"/>
              </a:ext>
            </a:extLst>
          </p:cNvPr>
          <p:cNvSpPr/>
          <p:nvPr userDrawn="1"/>
        </p:nvSpPr>
        <p:spPr>
          <a:xfrm>
            <a:off x="6089904" y="0"/>
            <a:ext cx="3044952" cy="30632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743FE67A-067A-5740-9535-5056771B1DE8}"/>
              </a:ext>
            </a:extLst>
          </p:cNvPr>
          <p:cNvSpPr/>
          <p:nvPr userDrawn="1"/>
        </p:nvSpPr>
        <p:spPr>
          <a:xfrm>
            <a:off x="6089904" y="3063240"/>
            <a:ext cx="3044952" cy="30466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8EA7867C-C49E-D04A-9629-F42745EA9A53}"/>
              </a:ext>
            </a:extLst>
          </p:cNvPr>
          <p:cNvSpPr/>
          <p:nvPr userDrawn="1"/>
        </p:nvSpPr>
        <p:spPr>
          <a:xfrm>
            <a:off x="9134856" y="0"/>
            <a:ext cx="3054096" cy="30632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 Placeholder 2">
            <a:extLst>
              <a:ext uri="{FF2B5EF4-FFF2-40B4-BE49-F238E27FC236}">
                <a16:creationId xmlns:a16="http://schemas.microsoft.com/office/drawing/2014/main" id="{444F5F90-D727-284D-ADFF-58392E113302}"/>
              </a:ext>
            </a:extLst>
          </p:cNvPr>
          <p:cNvSpPr>
            <a:spLocks noGrp="1"/>
          </p:cNvSpPr>
          <p:nvPr>
            <p:ph type="body" sz="quarter" idx="14" hasCustomPrompt="1"/>
          </p:nvPr>
        </p:nvSpPr>
        <p:spPr>
          <a:xfrm>
            <a:off x="276089" y="270460"/>
            <a:ext cx="2492774" cy="2522319"/>
          </a:xfrm>
        </p:spPr>
        <p:txBody>
          <a:bodyPr anchor="ctr">
            <a:noAutofit/>
          </a:bodyPr>
          <a:lstStyle>
            <a:lvl1pPr marL="0" indent="0" algn="ctr">
              <a:buNone/>
              <a:defRPr sz="2400" b="0">
                <a:solidFill>
                  <a:schemeClr val="tx2"/>
                </a:solidFill>
              </a:defRPr>
            </a:lvl1pPr>
          </a:lstStyle>
          <a:p>
            <a:pPr lvl="0"/>
            <a:r>
              <a:rPr lang="en-US" dirty="0"/>
              <a:t>Click to add text</a:t>
            </a:r>
          </a:p>
        </p:txBody>
      </p:sp>
      <p:sp>
        <p:nvSpPr>
          <p:cNvPr id="43" name="Text Placeholder 2">
            <a:extLst>
              <a:ext uri="{FF2B5EF4-FFF2-40B4-BE49-F238E27FC236}">
                <a16:creationId xmlns:a16="http://schemas.microsoft.com/office/drawing/2014/main" id="{57AD34D1-8AA5-BF4D-955A-7AC6C87272DE}"/>
              </a:ext>
            </a:extLst>
          </p:cNvPr>
          <p:cNvSpPr>
            <a:spLocks noGrp="1"/>
          </p:cNvSpPr>
          <p:nvPr>
            <p:ph type="body" sz="quarter" idx="15" hasCustomPrompt="1"/>
          </p:nvPr>
        </p:nvSpPr>
        <p:spPr>
          <a:xfrm>
            <a:off x="3321041" y="3333701"/>
            <a:ext cx="2492774" cy="2522319"/>
          </a:xfrm>
        </p:spPr>
        <p:txBody>
          <a:bodyPr anchor="ctr">
            <a:noAutofit/>
          </a:bodyPr>
          <a:lstStyle>
            <a:lvl1pPr marL="0" indent="0" algn="ctr">
              <a:buNone/>
              <a:defRPr sz="2400" b="0">
                <a:solidFill>
                  <a:schemeClr val="tx2"/>
                </a:solidFill>
              </a:defRPr>
            </a:lvl1pPr>
          </a:lstStyle>
          <a:p>
            <a:pPr lvl="0"/>
            <a:r>
              <a:rPr lang="en-US" dirty="0"/>
              <a:t>Click to add text</a:t>
            </a:r>
          </a:p>
        </p:txBody>
      </p:sp>
      <p:sp>
        <p:nvSpPr>
          <p:cNvPr id="44" name="Text Placeholder 2">
            <a:extLst>
              <a:ext uri="{FF2B5EF4-FFF2-40B4-BE49-F238E27FC236}">
                <a16:creationId xmlns:a16="http://schemas.microsoft.com/office/drawing/2014/main" id="{069B57D8-A176-3842-BBC2-0D3BF39471D6}"/>
              </a:ext>
            </a:extLst>
          </p:cNvPr>
          <p:cNvSpPr>
            <a:spLocks noGrp="1"/>
          </p:cNvSpPr>
          <p:nvPr>
            <p:ph type="body" sz="quarter" idx="16" hasCustomPrompt="1"/>
          </p:nvPr>
        </p:nvSpPr>
        <p:spPr>
          <a:xfrm>
            <a:off x="6365993" y="270461"/>
            <a:ext cx="2492774" cy="2522319"/>
          </a:xfrm>
        </p:spPr>
        <p:txBody>
          <a:bodyPr anchor="ctr">
            <a:noAutofit/>
          </a:bodyPr>
          <a:lstStyle>
            <a:lvl1pPr marL="0" indent="0" algn="ctr">
              <a:buNone/>
              <a:defRPr sz="2400" b="0">
                <a:solidFill>
                  <a:schemeClr val="tx2"/>
                </a:solidFill>
              </a:defRPr>
            </a:lvl1pPr>
          </a:lstStyle>
          <a:p>
            <a:pPr lvl="0"/>
            <a:r>
              <a:rPr lang="en-US" dirty="0"/>
              <a:t>Click to add text</a:t>
            </a:r>
          </a:p>
        </p:txBody>
      </p:sp>
      <p:sp>
        <p:nvSpPr>
          <p:cNvPr id="45" name="Text Placeholder 2">
            <a:extLst>
              <a:ext uri="{FF2B5EF4-FFF2-40B4-BE49-F238E27FC236}">
                <a16:creationId xmlns:a16="http://schemas.microsoft.com/office/drawing/2014/main" id="{3DDC1E5D-76A8-2041-85F7-4E37D28F1F7A}"/>
              </a:ext>
            </a:extLst>
          </p:cNvPr>
          <p:cNvSpPr>
            <a:spLocks noGrp="1"/>
          </p:cNvSpPr>
          <p:nvPr>
            <p:ph type="body" sz="quarter" idx="17" hasCustomPrompt="1"/>
          </p:nvPr>
        </p:nvSpPr>
        <p:spPr>
          <a:xfrm>
            <a:off x="9415517" y="3333701"/>
            <a:ext cx="2492774" cy="2522319"/>
          </a:xfrm>
        </p:spPr>
        <p:txBody>
          <a:bodyPr anchor="ctr">
            <a:noAutofit/>
          </a:bodyPr>
          <a:lstStyle>
            <a:lvl1pPr marL="0" indent="0" algn="ctr">
              <a:buNone/>
              <a:defRPr sz="2400" b="0">
                <a:solidFill>
                  <a:schemeClr val="tx2"/>
                </a:solidFill>
              </a:defRPr>
            </a:lvl1pPr>
          </a:lstStyle>
          <a:p>
            <a:pPr lvl="0"/>
            <a:r>
              <a:rPr lang="en-US" dirty="0"/>
              <a:t>Click to add text</a:t>
            </a:r>
          </a:p>
        </p:txBody>
      </p:sp>
      <p:sp>
        <p:nvSpPr>
          <p:cNvPr id="46" name="Text Placeholder 2">
            <a:extLst>
              <a:ext uri="{FF2B5EF4-FFF2-40B4-BE49-F238E27FC236}">
                <a16:creationId xmlns:a16="http://schemas.microsoft.com/office/drawing/2014/main" id="{136A8224-C3C1-D546-B699-76AEFFEFF317}"/>
              </a:ext>
            </a:extLst>
          </p:cNvPr>
          <p:cNvSpPr>
            <a:spLocks noGrp="1"/>
          </p:cNvSpPr>
          <p:nvPr>
            <p:ph type="body" sz="quarter" idx="18" hasCustomPrompt="1"/>
          </p:nvPr>
        </p:nvSpPr>
        <p:spPr>
          <a:xfrm>
            <a:off x="3321041" y="270461"/>
            <a:ext cx="2492774" cy="252231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47" name="Text Placeholder 2">
            <a:extLst>
              <a:ext uri="{FF2B5EF4-FFF2-40B4-BE49-F238E27FC236}">
                <a16:creationId xmlns:a16="http://schemas.microsoft.com/office/drawing/2014/main" id="{53EE7602-445D-9D47-8AEE-7D3BEC08C85B}"/>
              </a:ext>
            </a:extLst>
          </p:cNvPr>
          <p:cNvSpPr>
            <a:spLocks noGrp="1"/>
          </p:cNvSpPr>
          <p:nvPr>
            <p:ph type="body" sz="quarter" idx="19" hasCustomPrompt="1"/>
          </p:nvPr>
        </p:nvSpPr>
        <p:spPr>
          <a:xfrm>
            <a:off x="9415517" y="270461"/>
            <a:ext cx="2492774" cy="252231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48" name="Text Placeholder 2">
            <a:extLst>
              <a:ext uri="{FF2B5EF4-FFF2-40B4-BE49-F238E27FC236}">
                <a16:creationId xmlns:a16="http://schemas.microsoft.com/office/drawing/2014/main" id="{92558989-DEED-EA43-B75A-8442A5C5A797}"/>
              </a:ext>
            </a:extLst>
          </p:cNvPr>
          <p:cNvSpPr>
            <a:spLocks noGrp="1"/>
          </p:cNvSpPr>
          <p:nvPr>
            <p:ph type="body" sz="quarter" idx="20" hasCustomPrompt="1"/>
          </p:nvPr>
        </p:nvSpPr>
        <p:spPr>
          <a:xfrm>
            <a:off x="6365993" y="3333701"/>
            <a:ext cx="2492774" cy="252231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49" name="Text Placeholder 2">
            <a:extLst>
              <a:ext uri="{FF2B5EF4-FFF2-40B4-BE49-F238E27FC236}">
                <a16:creationId xmlns:a16="http://schemas.microsoft.com/office/drawing/2014/main" id="{E7B44E8A-553B-D24D-8B0A-8F3F225A4E7D}"/>
              </a:ext>
            </a:extLst>
          </p:cNvPr>
          <p:cNvSpPr>
            <a:spLocks noGrp="1"/>
          </p:cNvSpPr>
          <p:nvPr>
            <p:ph type="body" sz="quarter" idx="21" hasCustomPrompt="1"/>
          </p:nvPr>
        </p:nvSpPr>
        <p:spPr>
          <a:xfrm>
            <a:off x="276089" y="3333701"/>
            <a:ext cx="2492774" cy="252231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2" name="Footer Placeholder 1">
            <a:extLst>
              <a:ext uri="{FF2B5EF4-FFF2-40B4-BE49-F238E27FC236}">
                <a16:creationId xmlns:a16="http://schemas.microsoft.com/office/drawing/2014/main" id="{FE064101-CCF0-6041-8B5E-F5FCDAE4C7BF}"/>
              </a:ext>
            </a:extLst>
          </p:cNvPr>
          <p:cNvSpPr>
            <a:spLocks noGrp="1"/>
          </p:cNvSpPr>
          <p:nvPr>
            <p:ph type="ftr" sz="quarter" idx="22"/>
          </p:nvPr>
        </p:nvSpPr>
        <p:spPr/>
        <p:txBody>
          <a:bodyPr/>
          <a:lstStyle/>
          <a:p>
            <a:r>
              <a:rPr lang="en-US" dirty="0"/>
              <a:t>© 2018 CHS Inc. Internal</a:t>
            </a:r>
          </a:p>
        </p:txBody>
      </p:sp>
      <p:sp>
        <p:nvSpPr>
          <p:cNvPr id="3" name="Slide Number Placeholder 2">
            <a:extLst>
              <a:ext uri="{FF2B5EF4-FFF2-40B4-BE49-F238E27FC236}">
                <a16:creationId xmlns:a16="http://schemas.microsoft.com/office/drawing/2014/main" id="{0EC8B20C-37E5-2C46-B132-009B944F7DB2}"/>
              </a:ext>
            </a:extLst>
          </p:cNvPr>
          <p:cNvSpPr>
            <a:spLocks noGrp="1"/>
          </p:cNvSpPr>
          <p:nvPr>
            <p:ph type="sldNum" sz="quarter" idx="23"/>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131389416"/>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9C: 4x2 Grid Text Orange/Yellow">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C6F1506-ADCB-834B-8B49-9B01C198E35E}"/>
              </a:ext>
            </a:extLst>
          </p:cNvPr>
          <p:cNvSpPr/>
          <p:nvPr userDrawn="1"/>
        </p:nvSpPr>
        <p:spPr>
          <a:xfrm>
            <a:off x="0" y="0"/>
            <a:ext cx="3044952" cy="30632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280BABAD-82BA-F943-9AE8-80220087235F}"/>
              </a:ext>
            </a:extLst>
          </p:cNvPr>
          <p:cNvSpPr/>
          <p:nvPr userDrawn="1"/>
        </p:nvSpPr>
        <p:spPr>
          <a:xfrm>
            <a:off x="9134856" y="3063240"/>
            <a:ext cx="3054096" cy="30466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075B8F17-4450-CE45-8795-4FB6376D62FF}"/>
              </a:ext>
            </a:extLst>
          </p:cNvPr>
          <p:cNvSpPr/>
          <p:nvPr userDrawn="1"/>
        </p:nvSpPr>
        <p:spPr>
          <a:xfrm>
            <a:off x="3044952" y="0"/>
            <a:ext cx="3044952" cy="30632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5F828EB9-39D3-2643-81E9-228D7F134CAE}"/>
              </a:ext>
            </a:extLst>
          </p:cNvPr>
          <p:cNvSpPr/>
          <p:nvPr userDrawn="1"/>
        </p:nvSpPr>
        <p:spPr>
          <a:xfrm>
            <a:off x="0" y="3063240"/>
            <a:ext cx="3044952" cy="30466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3AC82D53-CE12-204A-B310-B419E54FA365}"/>
              </a:ext>
            </a:extLst>
          </p:cNvPr>
          <p:cNvSpPr/>
          <p:nvPr userDrawn="1"/>
        </p:nvSpPr>
        <p:spPr>
          <a:xfrm>
            <a:off x="3044952" y="3063240"/>
            <a:ext cx="3044952" cy="30466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C6F62860-DD16-7D4E-ADB6-DBD318767C9F}"/>
              </a:ext>
            </a:extLst>
          </p:cNvPr>
          <p:cNvSpPr/>
          <p:nvPr userDrawn="1"/>
        </p:nvSpPr>
        <p:spPr>
          <a:xfrm>
            <a:off x="6089904" y="0"/>
            <a:ext cx="3044952" cy="30632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5108A59C-1958-4646-9771-816DBA4ACF29}"/>
              </a:ext>
            </a:extLst>
          </p:cNvPr>
          <p:cNvSpPr/>
          <p:nvPr userDrawn="1"/>
        </p:nvSpPr>
        <p:spPr>
          <a:xfrm>
            <a:off x="6089904" y="3063240"/>
            <a:ext cx="3044952" cy="30466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3DD08BC1-F85D-8844-992B-5360608F9617}"/>
              </a:ext>
            </a:extLst>
          </p:cNvPr>
          <p:cNvSpPr/>
          <p:nvPr userDrawn="1"/>
        </p:nvSpPr>
        <p:spPr>
          <a:xfrm>
            <a:off x="9134856" y="0"/>
            <a:ext cx="3054096" cy="30632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 Placeholder 2">
            <a:extLst>
              <a:ext uri="{FF2B5EF4-FFF2-40B4-BE49-F238E27FC236}">
                <a16:creationId xmlns:a16="http://schemas.microsoft.com/office/drawing/2014/main" id="{91A61C15-3A91-C345-A8D3-A760BB3EA0AF}"/>
              </a:ext>
            </a:extLst>
          </p:cNvPr>
          <p:cNvSpPr>
            <a:spLocks noGrp="1"/>
          </p:cNvSpPr>
          <p:nvPr>
            <p:ph type="body" sz="quarter" idx="13" hasCustomPrompt="1"/>
          </p:nvPr>
        </p:nvSpPr>
        <p:spPr>
          <a:xfrm>
            <a:off x="264507" y="270461"/>
            <a:ext cx="2492774" cy="2522319"/>
          </a:xfrm>
        </p:spPr>
        <p:txBody>
          <a:bodyPr anchor="ctr">
            <a:noAutofit/>
          </a:bodyPr>
          <a:lstStyle>
            <a:lvl1pPr marL="0" indent="0" algn="ctr">
              <a:buNone/>
              <a:defRPr sz="2400" b="0">
                <a:solidFill>
                  <a:schemeClr val="tx2"/>
                </a:solidFill>
              </a:defRPr>
            </a:lvl1pPr>
          </a:lstStyle>
          <a:p>
            <a:pPr lvl="0"/>
            <a:r>
              <a:rPr lang="en-US" dirty="0"/>
              <a:t>Click to add text</a:t>
            </a:r>
          </a:p>
        </p:txBody>
      </p:sp>
      <p:sp>
        <p:nvSpPr>
          <p:cNvPr id="63" name="Text Placeholder 2">
            <a:extLst>
              <a:ext uri="{FF2B5EF4-FFF2-40B4-BE49-F238E27FC236}">
                <a16:creationId xmlns:a16="http://schemas.microsoft.com/office/drawing/2014/main" id="{CA89F0F8-8C6E-7047-AD95-87AF48C6632D}"/>
              </a:ext>
            </a:extLst>
          </p:cNvPr>
          <p:cNvSpPr>
            <a:spLocks noGrp="1"/>
          </p:cNvSpPr>
          <p:nvPr>
            <p:ph type="body" sz="quarter" idx="14" hasCustomPrompt="1"/>
          </p:nvPr>
        </p:nvSpPr>
        <p:spPr>
          <a:xfrm>
            <a:off x="6365993" y="270461"/>
            <a:ext cx="2492774" cy="2522319"/>
          </a:xfrm>
        </p:spPr>
        <p:txBody>
          <a:bodyPr anchor="ctr">
            <a:noAutofit/>
          </a:bodyPr>
          <a:lstStyle>
            <a:lvl1pPr marL="0" indent="0" algn="ctr">
              <a:buNone/>
              <a:defRPr sz="2400" b="0">
                <a:solidFill>
                  <a:schemeClr val="tx2"/>
                </a:solidFill>
              </a:defRPr>
            </a:lvl1pPr>
          </a:lstStyle>
          <a:p>
            <a:pPr lvl="0"/>
            <a:r>
              <a:rPr lang="en-US" dirty="0"/>
              <a:t>Click to add text</a:t>
            </a:r>
          </a:p>
        </p:txBody>
      </p:sp>
      <p:sp>
        <p:nvSpPr>
          <p:cNvPr id="64" name="Text Placeholder 2">
            <a:extLst>
              <a:ext uri="{FF2B5EF4-FFF2-40B4-BE49-F238E27FC236}">
                <a16:creationId xmlns:a16="http://schemas.microsoft.com/office/drawing/2014/main" id="{FF0B26EA-5E9F-E147-BB50-1DEEDA2A62F5}"/>
              </a:ext>
            </a:extLst>
          </p:cNvPr>
          <p:cNvSpPr>
            <a:spLocks noGrp="1"/>
          </p:cNvSpPr>
          <p:nvPr>
            <p:ph type="body" sz="quarter" idx="15" hasCustomPrompt="1"/>
          </p:nvPr>
        </p:nvSpPr>
        <p:spPr>
          <a:xfrm>
            <a:off x="3321041" y="3333701"/>
            <a:ext cx="2492774" cy="2522319"/>
          </a:xfrm>
        </p:spPr>
        <p:txBody>
          <a:bodyPr anchor="ctr">
            <a:noAutofit/>
          </a:bodyPr>
          <a:lstStyle>
            <a:lvl1pPr marL="0" indent="0" algn="ctr">
              <a:buNone/>
              <a:defRPr sz="2400" b="0">
                <a:solidFill>
                  <a:schemeClr val="tx2"/>
                </a:solidFill>
              </a:defRPr>
            </a:lvl1pPr>
          </a:lstStyle>
          <a:p>
            <a:pPr lvl="0"/>
            <a:r>
              <a:rPr lang="en-US" dirty="0"/>
              <a:t>Click to add text</a:t>
            </a:r>
          </a:p>
        </p:txBody>
      </p:sp>
      <p:sp>
        <p:nvSpPr>
          <p:cNvPr id="65" name="Text Placeholder 2">
            <a:extLst>
              <a:ext uri="{FF2B5EF4-FFF2-40B4-BE49-F238E27FC236}">
                <a16:creationId xmlns:a16="http://schemas.microsoft.com/office/drawing/2014/main" id="{2354F939-B88D-CD47-985E-F5F58CC97CF7}"/>
              </a:ext>
            </a:extLst>
          </p:cNvPr>
          <p:cNvSpPr>
            <a:spLocks noGrp="1"/>
          </p:cNvSpPr>
          <p:nvPr>
            <p:ph type="body" sz="quarter" idx="16" hasCustomPrompt="1"/>
          </p:nvPr>
        </p:nvSpPr>
        <p:spPr>
          <a:xfrm>
            <a:off x="9415517" y="3333701"/>
            <a:ext cx="2492774" cy="2522319"/>
          </a:xfrm>
        </p:spPr>
        <p:txBody>
          <a:bodyPr anchor="ctr">
            <a:noAutofit/>
          </a:bodyPr>
          <a:lstStyle>
            <a:lvl1pPr marL="0" indent="0" algn="ctr">
              <a:buNone/>
              <a:defRPr sz="2400" b="0">
                <a:solidFill>
                  <a:schemeClr val="tx2"/>
                </a:solidFill>
              </a:defRPr>
            </a:lvl1pPr>
          </a:lstStyle>
          <a:p>
            <a:pPr lvl="0"/>
            <a:r>
              <a:rPr lang="en-US" dirty="0"/>
              <a:t>Click to add text</a:t>
            </a:r>
          </a:p>
        </p:txBody>
      </p:sp>
      <p:sp>
        <p:nvSpPr>
          <p:cNvPr id="66" name="Text Placeholder 2">
            <a:extLst>
              <a:ext uri="{FF2B5EF4-FFF2-40B4-BE49-F238E27FC236}">
                <a16:creationId xmlns:a16="http://schemas.microsoft.com/office/drawing/2014/main" id="{9D84D6C4-2C7C-DB40-8CE0-D182819DFA17}"/>
              </a:ext>
            </a:extLst>
          </p:cNvPr>
          <p:cNvSpPr>
            <a:spLocks noGrp="1"/>
          </p:cNvSpPr>
          <p:nvPr>
            <p:ph type="body" sz="quarter" idx="18" hasCustomPrompt="1"/>
          </p:nvPr>
        </p:nvSpPr>
        <p:spPr>
          <a:xfrm>
            <a:off x="3321041" y="270461"/>
            <a:ext cx="2492774" cy="252231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67" name="Text Placeholder 2">
            <a:extLst>
              <a:ext uri="{FF2B5EF4-FFF2-40B4-BE49-F238E27FC236}">
                <a16:creationId xmlns:a16="http://schemas.microsoft.com/office/drawing/2014/main" id="{EF4D9CC2-4B2E-3341-B21C-6C95666CA162}"/>
              </a:ext>
            </a:extLst>
          </p:cNvPr>
          <p:cNvSpPr>
            <a:spLocks noGrp="1"/>
          </p:cNvSpPr>
          <p:nvPr>
            <p:ph type="body" sz="quarter" idx="19" hasCustomPrompt="1"/>
          </p:nvPr>
        </p:nvSpPr>
        <p:spPr>
          <a:xfrm>
            <a:off x="9415517" y="270461"/>
            <a:ext cx="2492774" cy="252231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68" name="Text Placeholder 2">
            <a:extLst>
              <a:ext uri="{FF2B5EF4-FFF2-40B4-BE49-F238E27FC236}">
                <a16:creationId xmlns:a16="http://schemas.microsoft.com/office/drawing/2014/main" id="{21570981-0DCB-4247-8E6D-314E78DCA4AD}"/>
              </a:ext>
            </a:extLst>
          </p:cNvPr>
          <p:cNvSpPr>
            <a:spLocks noGrp="1"/>
          </p:cNvSpPr>
          <p:nvPr>
            <p:ph type="body" sz="quarter" idx="20" hasCustomPrompt="1"/>
          </p:nvPr>
        </p:nvSpPr>
        <p:spPr>
          <a:xfrm>
            <a:off x="6365993" y="3333701"/>
            <a:ext cx="2492774" cy="252231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69" name="Text Placeholder 2">
            <a:extLst>
              <a:ext uri="{FF2B5EF4-FFF2-40B4-BE49-F238E27FC236}">
                <a16:creationId xmlns:a16="http://schemas.microsoft.com/office/drawing/2014/main" id="{E822F35E-7AF9-8D42-AA43-BF44FC9CBDE4}"/>
              </a:ext>
            </a:extLst>
          </p:cNvPr>
          <p:cNvSpPr>
            <a:spLocks noGrp="1"/>
          </p:cNvSpPr>
          <p:nvPr>
            <p:ph type="body" sz="quarter" idx="21" hasCustomPrompt="1"/>
          </p:nvPr>
        </p:nvSpPr>
        <p:spPr>
          <a:xfrm>
            <a:off x="276089" y="3333701"/>
            <a:ext cx="2492774" cy="252231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3" name="Footer Placeholder 2">
            <a:extLst>
              <a:ext uri="{FF2B5EF4-FFF2-40B4-BE49-F238E27FC236}">
                <a16:creationId xmlns:a16="http://schemas.microsoft.com/office/drawing/2014/main" id="{FB2F8C63-5725-144C-A0A6-5333CB36D63D}"/>
              </a:ext>
            </a:extLst>
          </p:cNvPr>
          <p:cNvSpPr>
            <a:spLocks noGrp="1"/>
          </p:cNvSpPr>
          <p:nvPr>
            <p:ph type="ftr" sz="quarter" idx="22"/>
          </p:nvPr>
        </p:nvSpPr>
        <p:spPr/>
        <p:txBody>
          <a:bodyPr/>
          <a:lstStyle/>
          <a:p>
            <a:r>
              <a:rPr lang="en-US" dirty="0"/>
              <a:t>© 2018 CHS Inc. Internal</a:t>
            </a:r>
          </a:p>
        </p:txBody>
      </p:sp>
      <p:sp>
        <p:nvSpPr>
          <p:cNvPr id="4" name="Slide Number Placeholder 3">
            <a:extLst>
              <a:ext uri="{FF2B5EF4-FFF2-40B4-BE49-F238E27FC236}">
                <a16:creationId xmlns:a16="http://schemas.microsoft.com/office/drawing/2014/main" id="{AC96E9E4-0AF5-4A4C-8CEF-AD1FC8564601}"/>
              </a:ext>
            </a:extLst>
          </p:cNvPr>
          <p:cNvSpPr>
            <a:spLocks noGrp="1"/>
          </p:cNvSpPr>
          <p:nvPr>
            <p:ph type="sldNum" sz="quarter" idx="23"/>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3735775043"/>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9D: 4x2 Grid Text Multi">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8CEC894B-EEC8-3444-92FE-08AA1C94BA0E}"/>
              </a:ext>
            </a:extLst>
          </p:cNvPr>
          <p:cNvSpPr/>
          <p:nvPr userDrawn="1"/>
        </p:nvSpPr>
        <p:spPr>
          <a:xfrm>
            <a:off x="0" y="0"/>
            <a:ext cx="3044952" cy="30632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EDA1093E-F6E2-AD4E-A64C-71CBD9532572}"/>
              </a:ext>
            </a:extLst>
          </p:cNvPr>
          <p:cNvSpPr/>
          <p:nvPr userDrawn="1"/>
        </p:nvSpPr>
        <p:spPr>
          <a:xfrm>
            <a:off x="9134856" y="3063240"/>
            <a:ext cx="3054096" cy="30466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2951E796-C02B-B94D-9D74-3D3F06901DB5}"/>
              </a:ext>
            </a:extLst>
          </p:cNvPr>
          <p:cNvSpPr/>
          <p:nvPr userDrawn="1"/>
        </p:nvSpPr>
        <p:spPr>
          <a:xfrm>
            <a:off x="3044952" y="0"/>
            <a:ext cx="3044952" cy="3063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88680849-B437-1249-95EA-824CDE9D8147}"/>
              </a:ext>
            </a:extLst>
          </p:cNvPr>
          <p:cNvSpPr/>
          <p:nvPr userDrawn="1"/>
        </p:nvSpPr>
        <p:spPr>
          <a:xfrm>
            <a:off x="0" y="3063240"/>
            <a:ext cx="3044952" cy="30466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FA59CC36-3427-194C-B2A4-081B376F6B96}"/>
              </a:ext>
            </a:extLst>
          </p:cNvPr>
          <p:cNvSpPr/>
          <p:nvPr userDrawn="1"/>
        </p:nvSpPr>
        <p:spPr>
          <a:xfrm>
            <a:off x="3044952" y="3063240"/>
            <a:ext cx="3044952" cy="30466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BEF57D7F-390B-9340-81B3-97FC5562FC4A}"/>
              </a:ext>
            </a:extLst>
          </p:cNvPr>
          <p:cNvSpPr/>
          <p:nvPr userDrawn="1"/>
        </p:nvSpPr>
        <p:spPr>
          <a:xfrm>
            <a:off x="6089904" y="0"/>
            <a:ext cx="3044952" cy="30632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FB2A1107-F15D-9649-9FC5-5D14647EE767}"/>
              </a:ext>
            </a:extLst>
          </p:cNvPr>
          <p:cNvSpPr/>
          <p:nvPr userDrawn="1"/>
        </p:nvSpPr>
        <p:spPr>
          <a:xfrm>
            <a:off x="6089904" y="3063240"/>
            <a:ext cx="3044952" cy="30466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26B5231B-F271-114F-8128-B59EE47A698C}"/>
              </a:ext>
            </a:extLst>
          </p:cNvPr>
          <p:cNvSpPr/>
          <p:nvPr userDrawn="1"/>
        </p:nvSpPr>
        <p:spPr>
          <a:xfrm>
            <a:off x="9134856" y="0"/>
            <a:ext cx="3054096" cy="3063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Placeholder 2">
            <a:extLst>
              <a:ext uri="{FF2B5EF4-FFF2-40B4-BE49-F238E27FC236}">
                <a16:creationId xmlns:a16="http://schemas.microsoft.com/office/drawing/2014/main" id="{1D95210F-CCC7-F248-9AF9-37A3B1BB3713}"/>
              </a:ext>
            </a:extLst>
          </p:cNvPr>
          <p:cNvSpPr>
            <a:spLocks noGrp="1"/>
          </p:cNvSpPr>
          <p:nvPr>
            <p:ph type="body" sz="quarter" idx="18" hasCustomPrompt="1"/>
          </p:nvPr>
        </p:nvSpPr>
        <p:spPr>
          <a:xfrm>
            <a:off x="3321041" y="270461"/>
            <a:ext cx="2492774" cy="252231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49" name="Text Placeholder 2">
            <a:extLst>
              <a:ext uri="{FF2B5EF4-FFF2-40B4-BE49-F238E27FC236}">
                <a16:creationId xmlns:a16="http://schemas.microsoft.com/office/drawing/2014/main" id="{A82357CE-0202-1A41-95AD-464278D8B725}"/>
              </a:ext>
            </a:extLst>
          </p:cNvPr>
          <p:cNvSpPr>
            <a:spLocks noGrp="1"/>
          </p:cNvSpPr>
          <p:nvPr>
            <p:ph type="body" sz="quarter" idx="19" hasCustomPrompt="1"/>
          </p:nvPr>
        </p:nvSpPr>
        <p:spPr>
          <a:xfrm>
            <a:off x="9415517" y="270461"/>
            <a:ext cx="2492774" cy="252231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50" name="Text Placeholder 2">
            <a:extLst>
              <a:ext uri="{FF2B5EF4-FFF2-40B4-BE49-F238E27FC236}">
                <a16:creationId xmlns:a16="http://schemas.microsoft.com/office/drawing/2014/main" id="{70B53063-5962-A84D-9E9A-FB96E2519E5B}"/>
              </a:ext>
            </a:extLst>
          </p:cNvPr>
          <p:cNvSpPr>
            <a:spLocks noGrp="1"/>
          </p:cNvSpPr>
          <p:nvPr>
            <p:ph type="body" sz="quarter" idx="20" hasCustomPrompt="1"/>
          </p:nvPr>
        </p:nvSpPr>
        <p:spPr>
          <a:xfrm>
            <a:off x="6365993" y="3333701"/>
            <a:ext cx="2492774" cy="252231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51" name="Text Placeholder 2">
            <a:extLst>
              <a:ext uri="{FF2B5EF4-FFF2-40B4-BE49-F238E27FC236}">
                <a16:creationId xmlns:a16="http://schemas.microsoft.com/office/drawing/2014/main" id="{1DAE9581-D52A-4F43-996F-9A5DF08B1FAF}"/>
              </a:ext>
            </a:extLst>
          </p:cNvPr>
          <p:cNvSpPr>
            <a:spLocks noGrp="1"/>
          </p:cNvSpPr>
          <p:nvPr>
            <p:ph type="body" sz="quarter" idx="21" hasCustomPrompt="1"/>
          </p:nvPr>
        </p:nvSpPr>
        <p:spPr>
          <a:xfrm>
            <a:off x="276089" y="3333701"/>
            <a:ext cx="2492774" cy="252231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52" name="Text Placeholder 2">
            <a:extLst>
              <a:ext uri="{FF2B5EF4-FFF2-40B4-BE49-F238E27FC236}">
                <a16:creationId xmlns:a16="http://schemas.microsoft.com/office/drawing/2014/main" id="{7B17CA2F-9C59-5741-9244-FCEF9250C99D}"/>
              </a:ext>
            </a:extLst>
          </p:cNvPr>
          <p:cNvSpPr>
            <a:spLocks noGrp="1"/>
          </p:cNvSpPr>
          <p:nvPr>
            <p:ph type="body" sz="quarter" idx="14" hasCustomPrompt="1"/>
          </p:nvPr>
        </p:nvSpPr>
        <p:spPr>
          <a:xfrm>
            <a:off x="276089" y="270460"/>
            <a:ext cx="2492774" cy="2522319"/>
          </a:xfrm>
        </p:spPr>
        <p:txBody>
          <a:bodyPr anchor="ctr">
            <a:noAutofit/>
          </a:bodyPr>
          <a:lstStyle>
            <a:lvl1pPr marL="0" indent="0" algn="ctr">
              <a:buNone/>
              <a:defRPr sz="2400" b="0">
                <a:solidFill>
                  <a:schemeClr val="tx2"/>
                </a:solidFill>
              </a:defRPr>
            </a:lvl1pPr>
          </a:lstStyle>
          <a:p>
            <a:pPr lvl="0"/>
            <a:r>
              <a:rPr lang="en-US" dirty="0"/>
              <a:t>Click to add text</a:t>
            </a:r>
          </a:p>
        </p:txBody>
      </p:sp>
      <p:sp>
        <p:nvSpPr>
          <p:cNvPr id="53" name="Text Placeholder 2">
            <a:extLst>
              <a:ext uri="{FF2B5EF4-FFF2-40B4-BE49-F238E27FC236}">
                <a16:creationId xmlns:a16="http://schemas.microsoft.com/office/drawing/2014/main" id="{39F7E47D-5523-4D40-B9C0-366571868A75}"/>
              </a:ext>
            </a:extLst>
          </p:cNvPr>
          <p:cNvSpPr>
            <a:spLocks noGrp="1"/>
          </p:cNvSpPr>
          <p:nvPr>
            <p:ph type="body" sz="quarter" idx="15" hasCustomPrompt="1"/>
          </p:nvPr>
        </p:nvSpPr>
        <p:spPr>
          <a:xfrm>
            <a:off x="3321041" y="3333701"/>
            <a:ext cx="2492774" cy="2522319"/>
          </a:xfrm>
        </p:spPr>
        <p:txBody>
          <a:bodyPr anchor="ctr">
            <a:noAutofit/>
          </a:bodyPr>
          <a:lstStyle>
            <a:lvl1pPr marL="0" indent="0" algn="ctr">
              <a:buNone/>
              <a:defRPr sz="2400" b="0">
                <a:solidFill>
                  <a:schemeClr val="tx2"/>
                </a:solidFill>
              </a:defRPr>
            </a:lvl1pPr>
          </a:lstStyle>
          <a:p>
            <a:pPr lvl="0"/>
            <a:r>
              <a:rPr lang="en-US" dirty="0"/>
              <a:t>Click to add text</a:t>
            </a:r>
          </a:p>
        </p:txBody>
      </p:sp>
      <p:sp>
        <p:nvSpPr>
          <p:cNvPr id="54" name="Text Placeholder 2">
            <a:extLst>
              <a:ext uri="{FF2B5EF4-FFF2-40B4-BE49-F238E27FC236}">
                <a16:creationId xmlns:a16="http://schemas.microsoft.com/office/drawing/2014/main" id="{E063B808-DEBF-764D-9914-18E1309038A7}"/>
              </a:ext>
            </a:extLst>
          </p:cNvPr>
          <p:cNvSpPr>
            <a:spLocks noGrp="1"/>
          </p:cNvSpPr>
          <p:nvPr>
            <p:ph type="body" sz="quarter" idx="16" hasCustomPrompt="1"/>
          </p:nvPr>
        </p:nvSpPr>
        <p:spPr>
          <a:xfrm>
            <a:off x="6365993" y="270461"/>
            <a:ext cx="2492774" cy="2522319"/>
          </a:xfrm>
        </p:spPr>
        <p:txBody>
          <a:bodyPr anchor="ctr">
            <a:noAutofit/>
          </a:bodyPr>
          <a:lstStyle>
            <a:lvl1pPr marL="0" indent="0" algn="ctr">
              <a:buNone/>
              <a:defRPr sz="2400" b="0">
                <a:solidFill>
                  <a:schemeClr val="tx2"/>
                </a:solidFill>
              </a:defRPr>
            </a:lvl1pPr>
          </a:lstStyle>
          <a:p>
            <a:pPr lvl="0"/>
            <a:r>
              <a:rPr lang="en-US" dirty="0"/>
              <a:t>Click to add text</a:t>
            </a:r>
          </a:p>
        </p:txBody>
      </p:sp>
      <p:sp>
        <p:nvSpPr>
          <p:cNvPr id="55" name="Text Placeholder 2">
            <a:extLst>
              <a:ext uri="{FF2B5EF4-FFF2-40B4-BE49-F238E27FC236}">
                <a16:creationId xmlns:a16="http://schemas.microsoft.com/office/drawing/2014/main" id="{167BE351-59FB-D14E-8CBF-93FE22646E2D}"/>
              </a:ext>
            </a:extLst>
          </p:cNvPr>
          <p:cNvSpPr>
            <a:spLocks noGrp="1"/>
          </p:cNvSpPr>
          <p:nvPr>
            <p:ph type="body" sz="quarter" idx="17" hasCustomPrompt="1"/>
          </p:nvPr>
        </p:nvSpPr>
        <p:spPr>
          <a:xfrm>
            <a:off x="9415517" y="3333701"/>
            <a:ext cx="2492774" cy="2522319"/>
          </a:xfrm>
        </p:spPr>
        <p:txBody>
          <a:bodyPr anchor="ctr">
            <a:noAutofit/>
          </a:bodyPr>
          <a:lstStyle>
            <a:lvl1pPr marL="0" indent="0" algn="ctr">
              <a:buNone/>
              <a:defRPr sz="2400" b="0">
                <a:solidFill>
                  <a:schemeClr val="tx2"/>
                </a:solidFill>
              </a:defRPr>
            </a:lvl1pPr>
          </a:lstStyle>
          <a:p>
            <a:pPr lvl="0"/>
            <a:r>
              <a:rPr lang="en-US" dirty="0"/>
              <a:t>Click to add text</a:t>
            </a:r>
          </a:p>
        </p:txBody>
      </p:sp>
      <p:sp>
        <p:nvSpPr>
          <p:cNvPr id="2" name="Footer Placeholder 1">
            <a:extLst>
              <a:ext uri="{FF2B5EF4-FFF2-40B4-BE49-F238E27FC236}">
                <a16:creationId xmlns:a16="http://schemas.microsoft.com/office/drawing/2014/main" id="{B580B4B4-E5F4-444C-BE17-8D07B20DF244}"/>
              </a:ext>
            </a:extLst>
          </p:cNvPr>
          <p:cNvSpPr>
            <a:spLocks noGrp="1"/>
          </p:cNvSpPr>
          <p:nvPr>
            <p:ph type="ftr" sz="quarter" idx="22"/>
          </p:nvPr>
        </p:nvSpPr>
        <p:spPr/>
        <p:txBody>
          <a:bodyPr/>
          <a:lstStyle/>
          <a:p>
            <a:r>
              <a:rPr lang="en-US" dirty="0"/>
              <a:t>© 2018 CHS Inc. Internal</a:t>
            </a:r>
          </a:p>
        </p:txBody>
      </p:sp>
      <p:sp>
        <p:nvSpPr>
          <p:cNvPr id="3" name="Slide Number Placeholder 2">
            <a:extLst>
              <a:ext uri="{FF2B5EF4-FFF2-40B4-BE49-F238E27FC236}">
                <a16:creationId xmlns:a16="http://schemas.microsoft.com/office/drawing/2014/main" id="{608692AB-DE50-4545-A563-A289D13BF313}"/>
              </a:ext>
            </a:extLst>
          </p:cNvPr>
          <p:cNvSpPr>
            <a:spLocks noGrp="1"/>
          </p:cNvSpPr>
          <p:nvPr>
            <p:ph type="sldNum" sz="quarter" idx="23"/>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2564046852"/>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30A: 4x2 Grid Pic + Text Blu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ACF5486-089F-D647-91EA-CB8371DE03C5}"/>
              </a:ext>
            </a:extLst>
          </p:cNvPr>
          <p:cNvSpPr/>
          <p:nvPr userDrawn="1"/>
        </p:nvSpPr>
        <p:spPr>
          <a:xfrm>
            <a:off x="6089904" y="3063240"/>
            <a:ext cx="3044952" cy="30466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Picture Placeholder 3">
            <a:extLst>
              <a:ext uri="{FF2B5EF4-FFF2-40B4-BE49-F238E27FC236}">
                <a16:creationId xmlns:a16="http://schemas.microsoft.com/office/drawing/2014/main" id="{A0315EBE-C782-F947-84DC-F39742D4AE2F}"/>
              </a:ext>
            </a:extLst>
          </p:cNvPr>
          <p:cNvSpPr>
            <a:spLocks noGrp="1"/>
          </p:cNvSpPr>
          <p:nvPr>
            <p:ph type="pic" sz="quarter" idx="12"/>
          </p:nvPr>
        </p:nvSpPr>
        <p:spPr>
          <a:xfrm>
            <a:off x="3044952" y="3063240"/>
            <a:ext cx="3051046" cy="3046665"/>
          </a:xfrm>
        </p:spPr>
        <p:txBody>
          <a:bodyPr/>
          <a:lstStyle/>
          <a:p>
            <a:endParaRPr lang="en-US" dirty="0"/>
          </a:p>
        </p:txBody>
      </p:sp>
      <p:sp>
        <p:nvSpPr>
          <p:cNvPr id="4" name="Picture Placeholder 3">
            <a:extLst>
              <a:ext uri="{FF2B5EF4-FFF2-40B4-BE49-F238E27FC236}">
                <a16:creationId xmlns:a16="http://schemas.microsoft.com/office/drawing/2014/main" id="{480EF450-3EAA-4F48-873B-D0216360F4DB}"/>
              </a:ext>
            </a:extLst>
          </p:cNvPr>
          <p:cNvSpPr>
            <a:spLocks noGrp="1"/>
          </p:cNvSpPr>
          <p:nvPr>
            <p:ph type="pic" sz="quarter" idx="10"/>
          </p:nvPr>
        </p:nvSpPr>
        <p:spPr>
          <a:xfrm>
            <a:off x="0" y="-1"/>
            <a:ext cx="3051046" cy="3063237"/>
          </a:xfrm>
        </p:spPr>
        <p:txBody>
          <a:bodyPr/>
          <a:lstStyle/>
          <a:p>
            <a:endParaRPr lang="en-US" dirty="0"/>
          </a:p>
        </p:txBody>
      </p:sp>
      <p:sp>
        <p:nvSpPr>
          <p:cNvPr id="35" name="Picture Placeholder 3">
            <a:extLst>
              <a:ext uri="{FF2B5EF4-FFF2-40B4-BE49-F238E27FC236}">
                <a16:creationId xmlns:a16="http://schemas.microsoft.com/office/drawing/2014/main" id="{0B3F2E3B-CE68-DE4F-9192-2BB40A83B334}"/>
              </a:ext>
            </a:extLst>
          </p:cNvPr>
          <p:cNvSpPr>
            <a:spLocks noGrp="1"/>
          </p:cNvSpPr>
          <p:nvPr>
            <p:ph type="pic" sz="quarter" idx="13"/>
          </p:nvPr>
        </p:nvSpPr>
        <p:spPr>
          <a:xfrm>
            <a:off x="9134856" y="3063240"/>
            <a:ext cx="3057144" cy="3046666"/>
          </a:xfrm>
        </p:spPr>
        <p:txBody>
          <a:bodyPr/>
          <a:lstStyle/>
          <a:p>
            <a:endParaRPr lang="en-US" dirty="0"/>
          </a:p>
        </p:txBody>
      </p:sp>
      <p:sp>
        <p:nvSpPr>
          <p:cNvPr id="17" name="Rectangle 16">
            <a:extLst>
              <a:ext uri="{FF2B5EF4-FFF2-40B4-BE49-F238E27FC236}">
                <a16:creationId xmlns:a16="http://schemas.microsoft.com/office/drawing/2014/main" id="{43A4DB0E-80D0-E84E-A258-928D03FA2F88}"/>
              </a:ext>
            </a:extLst>
          </p:cNvPr>
          <p:cNvSpPr/>
          <p:nvPr userDrawn="1"/>
        </p:nvSpPr>
        <p:spPr>
          <a:xfrm>
            <a:off x="0" y="3063240"/>
            <a:ext cx="3044952" cy="30466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BC0AE65-CBA1-A442-9F85-A24A85671DC9}"/>
              </a:ext>
            </a:extLst>
          </p:cNvPr>
          <p:cNvSpPr/>
          <p:nvPr userDrawn="1"/>
        </p:nvSpPr>
        <p:spPr>
          <a:xfrm>
            <a:off x="3044952" y="0"/>
            <a:ext cx="3044952" cy="3063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1D7F8745-7550-9547-829D-E8501361E3FB}"/>
              </a:ext>
            </a:extLst>
          </p:cNvPr>
          <p:cNvSpPr/>
          <p:nvPr userDrawn="1"/>
        </p:nvSpPr>
        <p:spPr>
          <a:xfrm>
            <a:off x="9134856" y="0"/>
            <a:ext cx="3057144" cy="3063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Picture Placeholder 3">
            <a:extLst>
              <a:ext uri="{FF2B5EF4-FFF2-40B4-BE49-F238E27FC236}">
                <a16:creationId xmlns:a16="http://schemas.microsoft.com/office/drawing/2014/main" id="{2CE0E9BF-C404-9648-BC80-046C916DCF41}"/>
              </a:ext>
            </a:extLst>
          </p:cNvPr>
          <p:cNvSpPr>
            <a:spLocks noGrp="1"/>
          </p:cNvSpPr>
          <p:nvPr>
            <p:ph type="pic" sz="quarter" idx="11"/>
          </p:nvPr>
        </p:nvSpPr>
        <p:spPr>
          <a:xfrm>
            <a:off x="6089904" y="0"/>
            <a:ext cx="3043779" cy="3063237"/>
          </a:xfrm>
        </p:spPr>
        <p:txBody>
          <a:bodyPr/>
          <a:lstStyle/>
          <a:p>
            <a:endParaRPr lang="en-US" dirty="0"/>
          </a:p>
        </p:txBody>
      </p:sp>
      <p:sp>
        <p:nvSpPr>
          <p:cNvPr id="36" name="Text Placeholder 2">
            <a:extLst>
              <a:ext uri="{FF2B5EF4-FFF2-40B4-BE49-F238E27FC236}">
                <a16:creationId xmlns:a16="http://schemas.microsoft.com/office/drawing/2014/main" id="{BEB23639-8FB0-9847-917D-782EB61176F0}"/>
              </a:ext>
            </a:extLst>
          </p:cNvPr>
          <p:cNvSpPr>
            <a:spLocks noGrp="1"/>
          </p:cNvSpPr>
          <p:nvPr>
            <p:ph type="body" sz="quarter" idx="18" hasCustomPrompt="1"/>
          </p:nvPr>
        </p:nvSpPr>
        <p:spPr>
          <a:xfrm>
            <a:off x="3321041" y="270461"/>
            <a:ext cx="2492774" cy="252231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37" name="Text Placeholder 2">
            <a:extLst>
              <a:ext uri="{FF2B5EF4-FFF2-40B4-BE49-F238E27FC236}">
                <a16:creationId xmlns:a16="http://schemas.microsoft.com/office/drawing/2014/main" id="{3DFF6981-5168-8048-9DF4-F595E302F62E}"/>
              </a:ext>
            </a:extLst>
          </p:cNvPr>
          <p:cNvSpPr>
            <a:spLocks noGrp="1"/>
          </p:cNvSpPr>
          <p:nvPr>
            <p:ph type="body" sz="quarter" idx="19" hasCustomPrompt="1"/>
          </p:nvPr>
        </p:nvSpPr>
        <p:spPr>
          <a:xfrm>
            <a:off x="9415517" y="270461"/>
            <a:ext cx="2492774" cy="252231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38" name="Text Placeholder 2">
            <a:extLst>
              <a:ext uri="{FF2B5EF4-FFF2-40B4-BE49-F238E27FC236}">
                <a16:creationId xmlns:a16="http://schemas.microsoft.com/office/drawing/2014/main" id="{2559299B-9A1F-4543-8178-5FB9CD8B066A}"/>
              </a:ext>
            </a:extLst>
          </p:cNvPr>
          <p:cNvSpPr>
            <a:spLocks noGrp="1"/>
          </p:cNvSpPr>
          <p:nvPr>
            <p:ph type="body" sz="quarter" idx="20" hasCustomPrompt="1"/>
          </p:nvPr>
        </p:nvSpPr>
        <p:spPr>
          <a:xfrm>
            <a:off x="6365993" y="3333701"/>
            <a:ext cx="2492774" cy="2522319"/>
          </a:xfrm>
        </p:spPr>
        <p:txBody>
          <a:bodyPr anchor="ctr">
            <a:noAutofit/>
          </a:bodyPr>
          <a:lstStyle>
            <a:lvl1pPr marL="0" indent="0" algn="ctr">
              <a:buNone/>
              <a:defRPr sz="2400" b="0">
                <a:solidFill>
                  <a:schemeClr val="tx2"/>
                </a:solidFill>
              </a:defRPr>
            </a:lvl1pPr>
          </a:lstStyle>
          <a:p>
            <a:pPr lvl="0"/>
            <a:r>
              <a:rPr lang="en-US" dirty="0"/>
              <a:t>Click to add text</a:t>
            </a:r>
          </a:p>
        </p:txBody>
      </p:sp>
      <p:sp>
        <p:nvSpPr>
          <p:cNvPr id="39" name="Text Placeholder 2">
            <a:extLst>
              <a:ext uri="{FF2B5EF4-FFF2-40B4-BE49-F238E27FC236}">
                <a16:creationId xmlns:a16="http://schemas.microsoft.com/office/drawing/2014/main" id="{672944E8-179D-8B4A-B4AC-B258C5A41ACF}"/>
              </a:ext>
            </a:extLst>
          </p:cNvPr>
          <p:cNvSpPr>
            <a:spLocks noGrp="1"/>
          </p:cNvSpPr>
          <p:nvPr>
            <p:ph type="body" sz="quarter" idx="21" hasCustomPrompt="1"/>
          </p:nvPr>
        </p:nvSpPr>
        <p:spPr>
          <a:xfrm>
            <a:off x="276089" y="3333701"/>
            <a:ext cx="2492774" cy="2522319"/>
          </a:xfrm>
        </p:spPr>
        <p:txBody>
          <a:bodyPr anchor="ctr">
            <a:noAutofit/>
          </a:bodyPr>
          <a:lstStyle>
            <a:lvl1pPr marL="0" indent="0" algn="ctr">
              <a:buNone/>
              <a:defRPr sz="2400" b="0">
                <a:solidFill>
                  <a:schemeClr val="tx2"/>
                </a:solidFill>
              </a:defRPr>
            </a:lvl1pPr>
          </a:lstStyle>
          <a:p>
            <a:pPr lvl="0"/>
            <a:r>
              <a:rPr lang="en-US" dirty="0"/>
              <a:t>Click to add text</a:t>
            </a:r>
          </a:p>
        </p:txBody>
      </p:sp>
      <p:sp>
        <p:nvSpPr>
          <p:cNvPr id="6" name="Footer Placeholder 5">
            <a:extLst>
              <a:ext uri="{FF2B5EF4-FFF2-40B4-BE49-F238E27FC236}">
                <a16:creationId xmlns:a16="http://schemas.microsoft.com/office/drawing/2014/main" id="{1EBB9CBB-A2A6-4042-8DE5-0DA0AEB0177B}"/>
              </a:ext>
            </a:extLst>
          </p:cNvPr>
          <p:cNvSpPr>
            <a:spLocks noGrp="1"/>
          </p:cNvSpPr>
          <p:nvPr>
            <p:ph type="ftr" sz="quarter" idx="22"/>
          </p:nvPr>
        </p:nvSpPr>
        <p:spPr/>
        <p:txBody>
          <a:bodyPr/>
          <a:lstStyle/>
          <a:p>
            <a:r>
              <a:rPr lang="en-US" dirty="0"/>
              <a:t>© 2018 CHS Inc. Internal</a:t>
            </a:r>
          </a:p>
        </p:txBody>
      </p:sp>
      <p:sp>
        <p:nvSpPr>
          <p:cNvPr id="8" name="Slide Number Placeholder 7">
            <a:extLst>
              <a:ext uri="{FF2B5EF4-FFF2-40B4-BE49-F238E27FC236}">
                <a16:creationId xmlns:a16="http://schemas.microsoft.com/office/drawing/2014/main" id="{5712E91F-B41A-0B49-B3A5-9C553B294275}"/>
              </a:ext>
            </a:extLst>
          </p:cNvPr>
          <p:cNvSpPr>
            <a:spLocks noGrp="1"/>
          </p:cNvSpPr>
          <p:nvPr>
            <p:ph type="sldNum" sz="quarter" idx="23"/>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4117579288"/>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30B: 4x2 Grid Pic + Text Green">
    <p:spTree>
      <p:nvGrpSpPr>
        <p:cNvPr id="1" name=""/>
        <p:cNvGrpSpPr/>
        <p:nvPr/>
      </p:nvGrpSpPr>
      <p:grpSpPr>
        <a:xfrm>
          <a:off x="0" y="0"/>
          <a:ext cx="0" cy="0"/>
          <a:chOff x="0" y="0"/>
          <a:chExt cx="0" cy="0"/>
        </a:xfrm>
      </p:grpSpPr>
      <p:sp>
        <p:nvSpPr>
          <p:cNvPr id="23" name="Picture Placeholder 3">
            <a:extLst>
              <a:ext uri="{FF2B5EF4-FFF2-40B4-BE49-F238E27FC236}">
                <a16:creationId xmlns:a16="http://schemas.microsoft.com/office/drawing/2014/main" id="{ACCAAC4E-5C5F-3C47-8F30-0A4543712EA5}"/>
              </a:ext>
            </a:extLst>
          </p:cNvPr>
          <p:cNvSpPr>
            <a:spLocks noGrp="1"/>
          </p:cNvSpPr>
          <p:nvPr>
            <p:ph type="pic" sz="quarter" idx="12"/>
          </p:nvPr>
        </p:nvSpPr>
        <p:spPr>
          <a:xfrm>
            <a:off x="3040380" y="3063240"/>
            <a:ext cx="3049523" cy="3046668"/>
          </a:xfrm>
        </p:spPr>
        <p:txBody>
          <a:bodyPr/>
          <a:lstStyle/>
          <a:p>
            <a:endParaRPr lang="en-US" dirty="0"/>
          </a:p>
        </p:txBody>
      </p:sp>
      <p:sp>
        <p:nvSpPr>
          <p:cNvPr id="28" name="Picture Placeholder 3">
            <a:extLst>
              <a:ext uri="{FF2B5EF4-FFF2-40B4-BE49-F238E27FC236}">
                <a16:creationId xmlns:a16="http://schemas.microsoft.com/office/drawing/2014/main" id="{961DAA0F-AA83-BD4B-AD11-A20DF64D445F}"/>
              </a:ext>
            </a:extLst>
          </p:cNvPr>
          <p:cNvSpPr>
            <a:spLocks noGrp="1"/>
          </p:cNvSpPr>
          <p:nvPr>
            <p:ph type="pic" sz="quarter" idx="13"/>
          </p:nvPr>
        </p:nvSpPr>
        <p:spPr>
          <a:xfrm>
            <a:off x="9134856" y="3063240"/>
            <a:ext cx="3057144" cy="3046668"/>
          </a:xfrm>
        </p:spPr>
        <p:txBody>
          <a:bodyPr/>
          <a:lstStyle/>
          <a:p>
            <a:endParaRPr lang="en-US" dirty="0"/>
          </a:p>
        </p:txBody>
      </p:sp>
      <p:sp>
        <p:nvSpPr>
          <p:cNvPr id="19" name="Picture Placeholder 3">
            <a:extLst>
              <a:ext uri="{FF2B5EF4-FFF2-40B4-BE49-F238E27FC236}">
                <a16:creationId xmlns:a16="http://schemas.microsoft.com/office/drawing/2014/main" id="{45642CA2-8868-844B-BAC1-5CBF93DB7F01}"/>
              </a:ext>
            </a:extLst>
          </p:cNvPr>
          <p:cNvSpPr>
            <a:spLocks noGrp="1"/>
          </p:cNvSpPr>
          <p:nvPr>
            <p:ph type="pic" sz="quarter" idx="10"/>
          </p:nvPr>
        </p:nvSpPr>
        <p:spPr>
          <a:xfrm>
            <a:off x="-4572" y="-1"/>
            <a:ext cx="3050697" cy="3063239"/>
          </a:xfrm>
        </p:spPr>
        <p:txBody>
          <a:bodyPr/>
          <a:lstStyle/>
          <a:p>
            <a:endParaRPr lang="en-US" dirty="0"/>
          </a:p>
        </p:txBody>
      </p:sp>
      <p:sp>
        <p:nvSpPr>
          <p:cNvPr id="17" name="Rectangle 16">
            <a:extLst>
              <a:ext uri="{FF2B5EF4-FFF2-40B4-BE49-F238E27FC236}">
                <a16:creationId xmlns:a16="http://schemas.microsoft.com/office/drawing/2014/main" id="{43A4DB0E-80D0-E84E-A258-928D03FA2F88}"/>
              </a:ext>
            </a:extLst>
          </p:cNvPr>
          <p:cNvSpPr/>
          <p:nvPr userDrawn="1"/>
        </p:nvSpPr>
        <p:spPr>
          <a:xfrm>
            <a:off x="0" y="3063240"/>
            <a:ext cx="3044952" cy="30466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ACF5486-089F-D647-91EA-CB8371DE03C5}"/>
              </a:ext>
            </a:extLst>
          </p:cNvPr>
          <p:cNvSpPr/>
          <p:nvPr userDrawn="1"/>
        </p:nvSpPr>
        <p:spPr>
          <a:xfrm>
            <a:off x="6089904" y="3063240"/>
            <a:ext cx="3044952" cy="30466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BC0AE65-CBA1-A442-9F85-A24A85671DC9}"/>
              </a:ext>
            </a:extLst>
          </p:cNvPr>
          <p:cNvSpPr/>
          <p:nvPr userDrawn="1"/>
        </p:nvSpPr>
        <p:spPr>
          <a:xfrm>
            <a:off x="3044952" y="0"/>
            <a:ext cx="3044952" cy="30632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1D7F8745-7550-9547-829D-E8501361E3FB}"/>
              </a:ext>
            </a:extLst>
          </p:cNvPr>
          <p:cNvSpPr/>
          <p:nvPr userDrawn="1"/>
        </p:nvSpPr>
        <p:spPr>
          <a:xfrm>
            <a:off x="9134856" y="0"/>
            <a:ext cx="3057144" cy="30632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icture Placeholder 3">
            <a:extLst>
              <a:ext uri="{FF2B5EF4-FFF2-40B4-BE49-F238E27FC236}">
                <a16:creationId xmlns:a16="http://schemas.microsoft.com/office/drawing/2014/main" id="{4B522C9E-842F-4744-92EC-30C3735982B0}"/>
              </a:ext>
            </a:extLst>
          </p:cNvPr>
          <p:cNvSpPr>
            <a:spLocks noGrp="1"/>
          </p:cNvSpPr>
          <p:nvPr>
            <p:ph type="pic" sz="quarter" idx="11"/>
          </p:nvPr>
        </p:nvSpPr>
        <p:spPr>
          <a:xfrm>
            <a:off x="6085332" y="0"/>
            <a:ext cx="3048351" cy="3063239"/>
          </a:xfrm>
        </p:spPr>
        <p:txBody>
          <a:bodyPr/>
          <a:lstStyle/>
          <a:p>
            <a:endParaRPr lang="en-US" dirty="0"/>
          </a:p>
        </p:txBody>
      </p:sp>
      <p:sp>
        <p:nvSpPr>
          <p:cNvPr id="29" name="Text Placeholder 2">
            <a:extLst>
              <a:ext uri="{FF2B5EF4-FFF2-40B4-BE49-F238E27FC236}">
                <a16:creationId xmlns:a16="http://schemas.microsoft.com/office/drawing/2014/main" id="{B7CAF762-2EEB-1F42-A907-98043EDC4A76}"/>
              </a:ext>
            </a:extLst>
          </p:cNvPr>
          <p:cNvSpPr>
            <a:spLocks noGrp="1"/>
          </p:cNvSpPr>
          <p:nvPr>
            <p:ph type="body" sz="quarter" idx="15" hasCustomPrompt="1"/>
          </p:nvPr>
        </p:nvSpPr>
        <p:spPr>
          <a:xfrm>
            <a:off x="273803" y="3333701"/>
            <a:ext cx="2492774" cy="252231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33" name="Text Placeholder 2">
            <a:extLst>
              <a:ext uri="{FF2B5EF4-FFF2-40B4-BE49-F238E27FC236}">
                <a16:creationId xmlns:a16="http://schemas.microsoft.com/office/drawing/2014/main" id="{68098840-E750-6F4A-9ED7-BB84F67E2444}"/>
              </a:ext>
            </a:extLst>
          </p:cNvPr>
          <p:cNvSpPr>
            <a:spLocks noGrp="1"/>
          </p:cNvSpPr>
          <p:nvPr>
            <p:ph type="body" sz="quarter" idx="17" hasCustomPrompt="1"/>
          </p:nvPr>
        </p:nvSpPr>
        <p:spPr>
          <a:xfrm>
            <a:off x="6368279" y="3333701"/>
            <a:ext cx="2492774" cy="252231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34" name="Text Placeholder 2">
            <a:extLst>
              <a:ext uri="{FF2B5EF4-FFF2-40B4-BE49-F238E27FC236}">
                <a16:creationId xmlns:a16="http://schemas.microsoft.com/office/drawing/2014/main" id="{B2A4C7E6-97EF-664F-A8BD-C35A4742CCC5}"/>
              </a:ext>
            </a:extLst>
          </p:cNvPr>
          <p:cNvSpPr>
            <a:spLocks noGrp="1"/>
          </p:cNvSpPr>
          <p:nvPr>
            <p:ph type="body" sz="quarter" idx="18" hasCustomPrompt="1"/>
          </p:nvPr>
        </p:nvSpPr>
        <p:spPr>
          <a:xfrm>
            <a:off x="3321041" y="270461"/>
            <a:ext cx="2492774" cy="2522319"/>
          </a:xfrm>
        </p:spPr>
        <p:txBody>
          <a:bodyPr anchor="ctr">
            <a:noAutofit/>
          </a:bodyPr>
          <a:lstStyle>
            <a:lvl1pPr marL="0" indent="0" algn="ctr">
              <a:buNone/>
              <a:defRPr sz="2400" b="0">
                <a:solidFill>
                  <a:schemeClr val="tx2"/>
                </a:solidFill>
              </a:defRPr>
            </a:lvl1pPr>
          </a:lstStyle>
          <a:p>
            <a:pPr lvl="0"/>
            <a:r>
              <a:rPr lang="en-US" dirty="0"/>
              <a:t>Click to add text</a:t>
            </a:r>
          </a:p>
        </p:txBody>
      </p:sp>
      <p:sp>
        <p:nvSpPr>
          <p:cNvPr id="35" name="Text Placeholder 2">
            <a:extLst>
              <a:ext uri="{FF2B5EF4-FFF2-40B4-BE49-F238E27FC236}">
                <a16:creationId xmlns:a16="http://schemas.microsoft.com/office/drawing/2014/main" id="{78239DB5-597C-3C47-AF18-D51A2323A0FB}"/>
              </a:ext>
            </a:extLst>
          </p:cNvPr>
          <p:cNvSpPr>
            <a:spLocks noGrp="1"/>
          </p:cNvSpPr>
          <p:nvPr>
            <p:ph type="body" sz="quarter" idx="19" hasCustomPrompt="1"/>
          </p:nvPr>
        </p:nvSpPr>
        <p:spPr>
          <a:xfrm>
            <a:off x="9415517" y="270461"/>
            <a:ext cx="2492774" cy="2522319"/>
          </a:xfrm>
        </p:spPr>
        <p:txBody>
          <a:bodyPr anchor="ctr">
            <a:noAutofit/>
          </a:bodyPr>
          <a:lstStyle>
            <a:lvl1pPr marL="0" indent="0" algn="ctr">
              <a:buNone/>
              <a:defRPr sz="2400" b="0">
                <a:solidFill>
                  <a:schemeClr val="tx2"/>
                </a:solidFill>
              </a:defRPr>
            </a:lvl1pPr>
          </a:lstStyle>
          <a:p>
            <a:pPr lvl="0"/>
            <a:r>
              <a:rPr lang="en-US" dirty="0"/>
              <a:t>Click to add text</a:t>
            </a:r>
          </a:p>
        </p:txBody>
      </p:sp>
      <p:sp>
        <p:nvSpPr>
          <p:cNvPr id="2" name="Footer Placeholder 1">
            <a:extLst>
              <a:ext uri="{FF2B5EF4-FFF2-40B4-BE49-F238E27FC236}">
                <a16:creationId xmlns:a16="http://schemas.microsoft.com/office/drawing/2014/main" id="{769A1D37-0BE1-8E40-96CD-BF7D86F5ADA1}"/>
              </a:ext>
            </a:extLst>
          </p:cNvPr>
          <p:cNvSpPr>
            <a:spLocks noGrp="1"/>
          </p:cNvSpPr>
          <p:nvPr>
            <p:ph type="ftr" sz="quarter" idx="20"/>
          </p:nvPr>
        </p:nvSpPr>
        <p:spPr/>
        <p:txBody>
          <a:bodyPr/>
          <a:lstStyle/>
          <a:p>
            <a:r>
              <a:rPr lang="en-US" dirty="0"/>
              <a:t>© 2018 CHS Inc. Internal</a:t>
            </a:r>
          </a:p>
        </p:txBody>
      </p:sp>
      <p:sp>
        <p:nvSpPr>
          <p:cNvPr id="3" name="Slide Number Placeholder 2">
            <a:extLst>
              <a:ext uri="{FF2B5EF4-FFF2-40B4-BE49-F238E27FC236}">
                <a16:creationId xmlns:a16="http://schemas.microsoft.com/office/drawing/2014/main" id="{5C5E3C12-AD85-2342-9374-BF5F46B7A69E}"/>
              </a:ext>
            </a:extLst>
          </p:cNvPr>
          <p:cNvSpPr>
            <a:spLocks noGrp="1"/>
          </p:cNvSpPr>
          <p:nvPr>
            <p:ph type="sldNum" sz="quarter" idx="21"/>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1662532021"/>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30C: 4x2 Grid Pic + Text Orange/Yellow">
    <p:spTree>
      <p:nvGrpSpPr>
        <p:cNvPr id="1" name=""/>
        <p:cNvGrpSpPr/>
        <p:nvPr/>
      </p:nvGrpSpPr>
      <p:grpSpPr>
        <a:xfrm>
          <a:off x="0" y="0"/>
          <a:ext cx="0" cy="0"/>
          <a:chOff x="0" y="0"/>
          <a:chExt cx="0" cy="0"/>
        </a:xfrm>
      </p:grpSpPr>
      <p:sp>
        <p:nvSpPr>
          <p:cNvPr id="23" name="Picture Placeholder 3">
            <a:extLst>
              <a:ext uri="{FF2B5EF4-FFF2-40B4-BE49-F238E27FC236}">
                <a16:creationId xmlns:a16="http://schemas.microsoft.com/office/drawing/2014/main" id="{A0EC1F71-9A2F-6646-89D9-E0AF7603005D}"/>
              </a:ext>
            </a:extLst>
          </p:cNvPr>
          <p:cNvSpPr>
            <a:spLocks noGrp="1"/>
          </p:cNvSpPr>
          <p:nvPr>
            <p:ph type="pic" sz="quarter" idx="12"/>
          </p:nvPr>
        </p:nvSpPr>
        <p:spPr>
          <a:xfrm>
            <a:off x="3041904" y="3063238"/>
            <a:ext cx="3052572" cy="3046668"/>
          </a:xfrm>
        </p:spPr>
        <p:txBody>
          <a:bodyPr/>
          <a:lstStyle/>
          <a:p>
            <a:endParaRPr lang="en-US" dirty="0"/>
          </a:p>
        </p:txBody>
      </p:sp>
      <p:sp>
        <p:nvSpPr>
          <p:cNvPr id="19" name="Picture Placeholder 3">
            <a:extLst>
              <a:ext uri="{FF2B5EF4-FFF2-40B4-BE49-F238E27FC236}">
                <a16:creationId xmlns:a16="http://schemas.microsoft.com/office/drawing/2014/main" id="{9C44A14F-3F5D-0F4E-AAF7-69E73F8A4E8C}"/>
              </a:ext>
            </a:extLst>
          </p:cNvPr>
          <p:cNvSpPr>
            <a:spLocks noGrp="1"/>
          </p:cNvSpPr>
          <p:nvPr>
            <p:ph type="pic" sz="quarter" idx="10"/>
          </p:nvPr>
        </p:nvSpPr>
        <p:spPr>
          <a:xfrm>
            <a:off x="0" y="-1"/>
            <a:ext cx="3048000" cy="3063235"/>
          </a:xfrm>
        </p:spPr>
        <p:txBody>
          <a:bodyPr/>
          <a:lstStyle/>
          <a:p>
            <a:endParaRPr lang="en-US" dirty="0"/>
          </a:p>
        </p:txBody>
      </p:sp>
      <p:sp>
        <p:nvSpPr>
          <p:cNvPr id="25" name="Picture Placeholder 3">
            <a:extLst>
              <a:ext uri="{FF2B5EF4-FFF2-40B4-BE49-F238E27FC236}">
                <a16:creationId xmlns:a16="http://schemas.microsoft.com/office/drawing/2014/main" id="{0E87C154-3351-AA41-907A-E214BAAE5121}"/>
              </a:ext>
            </a:extLst>
          </p:cNvPr>
          <p:cNvSpPr>
            <a:spLocks noGrp="1"/>
          </p:cNvSpPr>
          <p:nvPr>
            <p:ph type="pic" sz="quarter" idx="13"/>
          </p:nvPr>
        </p:nvSpPr>
        <p:spPr>
          <a:xfrm>
            <a:off x="9134856" y="3063239"/>
            <a:ext cx="3057144" cy="3046669"/>
          </a:xfrm>
        </p:spPr>
        <p:txBody>
          <a:bodyPr/>
          <a:lstStyle/>
          <a:p>
            <a:endParaRPr lang="en-US" dirty="0"/>
          </a:p>
        </p:txBody>
      </p:sp>
      <p:sp>
        <p:nvSpPr>
          <p:cNvPr id="17" name="Rectangle 16">
            <a:extLst>
              <a:ext uri="{FF2B5EF4-FFF2-40B4-BE49-F238E27FC236}">
                <a16:creationId xmlns:a16="http://schemas.microsoft.com/office/drawing/2014/main" id="{43A4DB0E-80D0-E84E-A258-928D03FA2F88}"/>
              </a:ext>
            </a:extLst>
          </p:cNvPr>
          <p:cNvSpPr/>
          <p:nvPr userDrawn="1"/>
        </p:nvSpPr>
        <p:spPr>
          <a:xfrm>
            <a:off x="0" y="3063240"/>
            <a:ext cx="3044952" cy="30466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ACF5486-089F-D647-91EA-CB8371DE03C5}"/>
              </a:ext>
            </a:extLst>
          </p:cNvPr>
          <p:cNvSpPr/>
          <p:nvPr userDrawn="1"/>
        </p:nvSpPr>
        <p:spPr>
          <a:xfrm>
            <a:off x="6089904" y="3063240"/>
            <a:ext cx="3044952" cy="30466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BC0AE65-CBA1-A442-9F85-A24A85671DC9}"/>
              </a:ext>
            </a:extLst>
          </p:cNvPr>
          <p:cNvSpPr/>
          <p:nvPr userDrawn="1"/>
        </p:nvSpPr>
        <p:spPr>
          <a:xfrm>
            <a:off x="3044952" y="0"/>
            <a:ext cx="3044952" cy="30632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1D7F8745-7550-9547-829D-E8501361E3FB}"/>
              </a:ext>
            </a:extLst>
          </p:cNvPr>
          <p:cNvSpPr/>
          <p:nvPr userDrawn="1"/>
        </p:nvSpPr>
        <p:spPr>
          <a:xfrm>
            <a:off x="9134856" y="0"/>
            <a:ext cx="3057144" cy="30632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icture Placeholder 3">
            <a:extLst>
              <a:ext uri="{FF2B5EF4-FFF2-40B4-BE49-F238E27FC236}">
                <a16:creationId xmlns:a16="http://schemas.microsoft.com/office/drawing/2014/main" id="{B61EAF5A-4B10-774C-805A-3894AEC905C0}"/>
              </a:ext>
            </a:extLst>
          </p:cNvPr>
          <p:cNvSpPr>
            <a:spLocks noGrp="1"/>
          </p:cNvSpPr>
          <p:nvPr>
            <p:ph type="pic" sz="quarter" idx="11"/>
          </p:nvPr>
        </p:nvSpPr>
        <p:spPr>
          <a:xfrm>
            <a:off x="6089904" y="0"/>
            <a:ext cx="3043779" cy="3063237"/>
          </a:xfrm>
        </p:spPr>
        <p:txBody>
          <a:bodyPr/>
          <a:lstStyle/>
          <a:p>
            <a:endParaRPr lang="en-US" dirty="0"/>
          </a:p>
        </p:txBody>
      </p:sp>
      <p:sp>
        <p:nvSpPr>
          <p:cNvPr id="28" name="Text Placeholder 2">
            <a:extLst>
              <a:ext uri="{FF2B5EF4-FFF2-40B4-BE49-F238E27FC236}">
                <a16:creationId xmlns:a16="http://schemas.microsoft.com/office/drawing/2014/main" id="{6238ABBD-9E35-7A4F-A5CF-976CA754E3C9}"/>
              </a:ext>
            </a:extLst>
          </p:cNvPr>
          <p:cNvSpPr>
            <a:spLocks noGrp="1"/>
          </p:cNvSpPr>
          <p:nvPr>
            <p:ph type="body" sz="quarter" idx="14" hasCustomPrompt="1"/>
          </p:nvPr>
        </p:nvSpPr>
        <p:spPr>
          <a:xfrm>
            <a:off x="276089" y="3325415"/>
            <a:ext cx="2492774" cy="252231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31" name="Text Placeholder 2">
            <a:extLst>
              <a:ext uri="{FF2B5EF4-FFF2-40B4-BE49-F238E27FC236}">
                <a16:creationId xmlns:a16="http://schemas.microsoft.com/office/drawing/2014/main" id="{4CA99F74-414F-254E-9AB4-C42BF7E155BF}"/>
              </a:ext>
            </a:extLst>
          </p:cNvPr>
          <p:cNvSpPr>
            <a:spLocks noGrp="1"/>
          </p:cNvSpPr>
          <p:nvPr>
            <p:ph type="body" sz="quarter" idx="15" hasCustomPrompt="1"/>
          </p:nvPr>
        </p:nvSpPr>
        <p:spPr>
          <a:xfrm>
            <a:off x="6365993" y="3325415"/>
            <a:ext cx="2492774" cy="252231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33" name="Text Placeholder 2">
            <a:extLst>
              <a:ext uri="{FF2B5EF4-FFF2-40B4-BE49-F238E27FC236}">
                <a16:creationId xmlns:a16="http://schemas.microsoft.com/office/drawing/2014/main" id="{A8D5ED9E-3B72-6C4E-9CEF-97803A725FAD}"/>
              </a:ext>
            </a:extLst>
          </p:cNvPr>
          <p:cNvSpPr>
            <a:spLocks noGrp="1"/>
          </p:cNvSpPr>
          <p:nvPr>
            <p:ph type="body" sz="quarter" idx="18" hasCustomPrompt="1"/>
          </p:nvPr>
        </p:nvSpPr>
        <p:spPr>
          <a:xfrm>
            <a:off x="3321041" y="270461"/>
            <a:ext cx="2492774" cy="2522319"/>
          </a:xfrm>
        </p:spPr>
        <p:txBody>
          <a:bodyPr anchor="ctr">
            <a:noAutofit/>
          </a:bodyPr>
          <a:lstStyle>
            <a:lvl1pPr marL="0" indent="0" algn="ctr">
              <a:buNone/>
              <a:defRPr sz="2400" b="0">
                <a:solidFill>
                  <a:schemeClr val="tx2"/>
                </a:solidFill>
              </a:defRPr>
            </a:lvl1pPr>
          </a:lstStyle>
          <a:p>
            <a:pPr lvl="0"/>
            <a:r>
              <a:rPr lang="en-US" dirty="0"/>
              <a:t>Click to add text</a:t>
            </a:r>
          </a:p>
        </p:txBody>
      </p:sp>
      <p:sp>
        <p:nvSpPr>
          <p:cNvPr id="34" name="Text Placeholder 2">
            <a:extLst>
              <a:ext uri="{FF2B5EF4-FFF2-40B4-BE49-F238E27FC236}">
                <a16:creationId xmlns:a16="http://schemas.microsoft.com/office/drawing/2014/main" id="{1855BEFA-22E3-3547-8225-9EA3F129EE41}"/>
              </a:ext>
            </a:extLst>
          </p:cNvPr>
          <p:cNvSpPr>
            <a:spLocks noGrp="1"/>
          </p:cNvSpPr>
          <p:nvPr>
            <p:ph type="body" sz="quarter" idx="19" hasCustomPrompt="1"/>
          </p:nvPr>
        </p:nvSpPr>
        <p:spPr>
          <a:xfrm>
            <a:off x="9415517" y="270461"/>
            <a:ext cx="2492774" cy="2522319"/>
          </a:xfrm>
        </p:spPr>
        <p:txBody>
          <a:bodyPr anchor="ctr">
            <a:noAutofit/>
          </a:bodyPr>
          <a:lstStyle>
            <a:lvl1pPr marL="0" indent="0" algn="ctr">
              <a:buNone/>
              <a:defRPr sz="2400" b="0">
                <a:solidFill>
                  <a:schemeClr val="tx2"/>
                </a:solidFill>
              </a:defRPr>
            </a:lvl1pPr>
          </a:lstStyle>
          <a:p>
            <a:pPr lvl="0"/>
            <a:r>
              <a:rPr lang="en-US" dirty="0"/>
              <a:t>Click to add text</a:t>
            </a:r>
          </a:p>
        </p:txBody>
      </p:sp>
      <p:sp>
        <p:nvSpPr>
          <p:cNvPr id="2" name="Footer Placeholder 1">
            <a:extLst>
              <a:ext uri="{FF2B5EF4-FFF2-40B4-BE49-F238E27FC236}">
                <a16:creationId xmlns:a16="http://schemas.microsoft.com/office/drawing/2014/main" id="{F03E8FC8-F445-0F4B-835F-0C9042A0592B}"/>
              </a:ext>
            </a:extLst>
          </p:cNvPr>
          <p:cNvSpPr>
            <a:spLocks noGrp="1"/>
          </p:cNvSpPr>
          <p:nvPr>
            <p:ph type="ftr" sz="quarter" idx="20"/>
          </p:nvPr>
        </p:nvSpPr>
        <p:spPr/>
        <p:txBody>
          <a:bodyPr/>
          <a:lstStyle/>
          <a:p>
            <a:r>
              <a:rPr lang="en-US" dirty="0"/>
              <a:t>© 2018 CHS Inc. Internal</a:t>
            </a:r>
          </a:p>
        </p:txBody>
      </p:sp>
      <p:sp>
        <p:nvSpPr>
          <p:cNvPr id="3" name="Slide Number Placeholder 2">
            <a:extLst>
              <a:ext uri="{FF2B5EF4-FFF2-40B4-BE49-F238E27FC236}">
                <a16:creationId xmlns:a16="http://schemas.microsoft.com/office/drawing/2014/main" id="{E157A540-1479-9A4E-B516-FFF929B35F58}"/>
              </a:ext>
            </a:extLst>
          </p:cNvPr>
          <p:cNvSpPr>
            <a:spLocks noGrp="1"/>
          </p:cNvSpPr>
          <p:nvPr>
            <p:ph type="sldNum" sz="quarter" idx="21"/>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4051955854"/>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B: Bold Text + Subhead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757B3F3-355F-544E-A5F1-A7E83E48E5C8}"/>
              </a:ext>
            </a:extLst>
          </p:cNvPr>
          <p:cNvSpPr/>
          <p:nvPr userDrawn="1"/>
        </p:nvSpPr>
        <p:spPr>
          <a:xfrm>
            <a:off x="0" y="0"/>
            <a:ext cx="12192000" cy="61099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3600" dirty="0"/>
          </a:p>
        </p:txBody>
      </p:sp>
      <p:sp>
        <p:nvSpPr>
          <p:cNvPr id="8" name="Text Placeholder 16">
            <a:extLst>
              <a:ext uri="{FF2B5EF4-FFF2-40B4-BE49-F238E27FC236}">
                <a16:creationId xmlns:a16="http://schemas.microsoft.com/office/drawing/2014/main" id="{CE8C5C94-B1AB-0F47-809A-8BE31869DC8D}"/>
              </a:ext>
            </a:extLst>
          </p:cNvPr>
          <p:cNvSpPr>
            <a:spLocks noGrp="1"/>
          </p:cNvSpPr>
          <p:nvPr>
            <p:ph type="body" sz="quarter" idx="11" hasCustomPrompt="1"/>
          </p:nvPr>
        </p:nvSpPr>
        <p:spPr>
          <a:xfrm>
            <a:off x="1322597" y="1168714"/>
            <a:ext cx="9546807" cy="2080120"/>
          </a:xfrm>
        </p:spPr>
        <p:txBody>
          <a:bodyPr anchor="b">
            <a:noAutofit/>
          </a:bodyPr>
          <a:lstStyle>
            <a:lvl1pPr marL="0" indent="0" algn="ctr">
              <a:buNone/>
              <a:defRPr sz="7200" b="1" i="0" spc="-150">
                <a:solidFill>
                  <a:schemeClr val="bg1"/>
                </a:solidFill>
                <a:latin typeface="Arial" panose="020B0604020202020204" pitchFamily="34" charset="0"/>
                <a:cs typeface="Arial" panose="020B0604020202020204" pitchFamily="34" charset="0"/>
              </a:defRPr>
            </a:lvl1pPr>
          </a:lstStyle>
          <a:p>
            <a:pPr lvl="0"/>
            <a:r>
              <a:rPr lang="en-US" dirty="0"/>
              <a:t>Click to add title</a:t>
            </a:r>
          </a:p>
        </p:txBody>
      </p:sp>
      <p:sp>
        <p:nvSpPr>
          <p:cNvPr id="2" name="Footer Placeholder 1">
            <a:extLst>
              <a:ext uri="{FF2B5EF4-FFF2-40B4-BE49-F238E27FC236}">
                <a16:creationId xmlns:a16="http://schemas.microsoft.com/office/drawing/2014/main" id="{3380924F-376A-C048-8450-E088AC019DEE}"/>
              </a:ext>
            </a:extLst>
          </p:cNvPr>
          <p:cNvSpPr>
            <a:spLocks noGrp="1"/>
          </p:cNvSpPr>
          <p:nvPr>
            <p:ph type="ftr" sz="quarter" idx="12"/>
          </p:nvPr>
        </p:nvSpPr>
        <p:spPr/>
        <p:txBody>
          <a:bodyPr/>
          <a:lstStyle>
            <a:lvl1pPr marL="0" marR="0" indent="0" algn="ctr" defTabSz="914377" rtl="0" eaLnBrk="1" fontAlgn="auto" latinLnBrk="0" hangingPunct="1">
              <a:lnSpc>
                <a:spcPct val="100000"/>
              </a:lnSpc>
              <a:spcBef>
                <a:spcPts val="0"/>
              </a:spcBef>
              <a:spcAft>
                <a:spcPts val="0"/>
              </a:spcAft>
              <a:buClrTx/>
              <a:buSzTx/>
              <a:buFontTx/>
              <a:buNone/>
              <a:tabLst/>
              <a:defRPr/>
            </a:lvl1pPr>
          </a:lstStyle>
          <a:p>
            <a:r>
              <a:rPr lang="en-US" dirty="0">
                <a:solidFill>
                  <a:srgbClr val="FFFFFF"/>
                </a:solidFill>
              </a:rPr>
              <a:t>© 2018 CHS Inc. Internal</a:t>
            </a:r>
          </a:p>
        </p:txBody>
      </p:sp>
      <p:sp>
        <p:nvSpPr>
          <p:cNvPr id="3" name="Slide Number Placeholder 2">
            <a:extLst>
              <a:ext uri="{FF2B5EF4-FFF2-40B4-BE49-F238E27FC236}">
                <a16:creationId xmlns:a16="http://schemas.microsoft.com/office/drawing/2014/main" id="{6FFCA35D-0776-814A-9750-5FE937C39898}"/>
              </a:ext>
            </a:extLst>
          </p:cNvPr>
          <p:cNvSpPr>
            <a:spLocks noGrp="1"/>
          </p:cNvSpPr>
          <p:nvPr>
            <p:ph type="sldNum" sz="quarter" idx="13"/>
          </p:nvPr>
        </p:nvSpPr>
        <p:spPr/>
        <p:txBody>
          <a:bodyPr/>
          <a:lstStyle/>
          <a:p>
            <a:fld id="{6A6F46FF-D5FD-D344-AAD7-CAD0D68AD4E5}" type="slidenum">
              <a:rPr lang="en-US" smtClean="0"/>
              <a:pPr/>
              <a:t>‹#›</a:t>
            </a:fld>
            <a:endParaRPr lang="en-US" dirty="0"/>
          </a:p>
        </p:txBody>
      </p:sp>
      <p:sp>
        <p:nvSpPr>
          <p:cNvPr id="10" name="Text Placeholder 9">
            <a:extLst>
              <a:ext uri="{FF2B5EF4-FFF2-40B4-BE49-F238E27FC236}">
                <a16:creationId xmlns:a16="http://schemas.microsoft.com/office/drawing/2014/main" id="{C876FC2F-3CA3-5748-904C-6405AC8E132B}"/>
              </a:ext>
            </a:extLst>
          </p:cNvPr>
          <p:cNvSpPr>
            <a:spLocks noGrp="1"/>
          </p:cNvSpPr>
          <p:nvPr>
            <p:ph type="body" sz="quarter" idx="14" hasCustomPrompt="1"/>
          </p:nvPr>
        </p:nvSpPr>
        <p:spPr>
          <a:xfrm>
            <a:off x="1322597" y="3664701"/>
            <a:ext cx="9546807" cy="1320800"/>
          </a:xfrm>
        </p:spPr>
        <p:txBody>
          <a:bodyPr>
            <a:noAutofit/>
          </a:bodyPr>
          <a:lstStyle>
            <a:lvl1pPr marL="0" indent="0" algn="ctr">
              <a:buNone/>
              <a:defRPr sz="3600">
                <a:solidFill>
                  <a:schemeClr val="bg1"/>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text</a:t>
            </a:r>
          </a:p>
        </p:txBody>
      </p:sp>
    </p:spTree>
    <p:extLst>
      <p:ext uri="{BB962C8B-B14F-4D97-AF65-F5344CB8AC3E}">
        <p14:creationId xmlns:p14="http://schemas.microsoft.com/office/powerpoint/2010/main" val="268975076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30D: 4x2 Grid Pic + Text Mulit">
    <p:spTree>
      <p:nvGrpSpPr>
        <p:cNvPr id="1" name=""/>
        <p:cNvGrpSpPr/>
        <p:nvPr/>
      </p:nvGrpSpPr>
      <p:grpSpPr>
        <a:xfrm>
          <a:off x="0" y="0"/>
          <a:ext cx="0" cy="0"/>
          <a:chOff x="0" y="0"/>
          <a:chExt cx="0" cy="0"/>
        </a:xfrm>
      </p:grpSpPr>
      <p:sp>
        <p:nvSpPr>
          <p:cNvPr id="23" name="Picture Placeholder 3">
            <a:extLst>
              <a:ext uri="{FF2B5EF4-FFF2-40B4-BE49-F238E27FC236}">
                <a16:creationId xmlns:a16="http://schemas.microsoft.com/office/drawing/2014/main" id="{A0EC1F71-9A2F-6646-89D9-E0AF7603005D}"/>
              </a:ext>
            </a:extLst>
          </p:cNvPr>
          <p:cNvSpPr>
            <a:spLocks noGrp="1"/>
          </p:cNvSpPr>
          <p:nvPr>
            <p:ph type="pic" sz="quarter" idx="12"/>
          </p:nvPr>
        </p:nvSpPr>
        <p:spPr>
          <a:xfrm>
            <a:off x="3046125" y="3063240"/>
            <a:ext cx="3044952" cy="3046669"/>
          </a:xfrm>
        </p:spPr>
        <p:txBody>
          <a:bodyPr/>
          <a:lstStyle/>
          <a:p>
            <a:endParaRPr lang="en-US" dirty="0"/>
          </a:p>
        </p:txBody>
      </p:sp>
      <p:sp>
        <p:nvSpPr>
          <p:cNvPr id="25" name="Picture Placeholder 3">
            <a:extLst>
              <a:ext uri="{FF2B5EF4-FFF2-40B4-BE49-F238E27FC236}">
                <a16:creationId xmlns:a16="http://schemas.microsoft.com/office/drawing/2014/main" id="{0E87C154-3351-AA41-907A-E214BAAE5121}"/>
              </a:ext>
            </a:extLst>
          </p:cNvPr>
          <p:cNvSpPr>
            <a:spLocks noGrp="1"/>
          </p:cNvSpPr>
          <p:nvPr>
            <p:ph type="pic" sz="quarter" idx="13"/>
          </p:nvPr>
        </p:nvSpPr>
        <p:spPr>
          <a:xfrm>
            <a:off x="9134856" y="3063240"/>
            <a:ext cx="3057144" cy="3046668"/>
          </a:xfrm>
        </p:spPr>
        <p:txBody>
          <a:bodyPr/>
          <a:lstStyle/>
          <a:p>
            <a:endParaRPr lang="en-US" dirty="0"/>
          </a:p>
        </p:txBody>
      </p:sp>
      <p:sp>
        <p:nvSpPr>
          <p:cNvPr id="19" name="Picture Placeholder 3">
            <a:extLst>
              <a:ext uri="{FF2B5EF4-FFF2-40B4-BE49-F238E27FC236}">
                <a16:creationId xmlns:a16="http://schemas.microsoft.com/office/drawing/2014/main" id="{9C44A14F-3F5D-0F4E-AAF7-69E73F8A4E8C}"/>
              </a:ext>
            </a:extLst>
          </p:cNvPr>
          <p:cNvSpPr>
            <a:spLocks noGrp="1"/>
          </p:cNvSpPr>
          <p:nvPr>
            <p:ph type="pic" sz="quarter" idx="10"/>
          </p:nvPr>
        </p:nvSpPr>
        <p:spPr>
          <a:xfrm>
            <a:off x="0" y="0"/>
            <a:ext cx="3047298" cy="3063240"/>
          </a:xfrm>
        </p:spPr>
        <p:txBody>
          <a:bodyPr/>
          <a:lstStyle/>
          <a:p>
            <a:endParaRPr lang="en-US" dirty="0"/>
          </a:p>
        </p:txBody>
      </p:sp>
      <p:sp>
        <p:nvSpPr>
          <p:cNvPr id="17" name="Rectangle 16">
            <a:extLst>
              <a:ext uri="{FF2B5EF4-FFF2-40B4-BE49-F238E27FC236}">
                <a16:creationId xmlns:a16="http://schemas.microsoft.com/office/drawing/2014/main" id="{43A4DB0E-80D0-E84E-A258-928D03FA2F88}"/>
              </a:ext>
            </a:extLst>
          </p:cNvPr>
          <p:cNvSpPr/>
          <p:nvPr userDrawn="1"/>
        </p:nvSpPr>
        <p:spPr>
          <a:xfrm>
            <a:off x="0" y="3063240"/>
            <a:ext cx="3044952" cy="30466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ACF5486-089F-D647-91EA-CB8371DE03C5}"/>
              </a:ext>
            </a:extLst>
          </p:cNvPr>
          <p:cNvSpPr/>
          <p:nvPr userDrawn="1"/>
        </p:nvSpPr>
        <p:spPr>
          <a:xfrm>
            <a:off x="6089904" y="3063240"/>
            <a:ext cx="3044952" cy="30466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BC0AE65-CBA1-A442-9F85-A24A85671DC9}"/>
              </a:ext>
            </a:extLst>
          </p:cNvPr>
          <p:cNvSpPr/>
          <p:nvPr userDrawn="1"/>
        </p:nvSpPr>
        <p:spPr>
          <a:xfrm>
            <a:off x="3044952" y="0"/>
            <a:ext cx="3044952" cy="30632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1D7F8745-7550-9547-829D-E8501361E3FB}"/>
              </a:ext>
            </a:extLst>
          </p:cNvPr>
          <p:cNvSpPr/>
          <p:nvPr userDrawn="1"/>
        </p:nvSpPr>
        <p:spPr>
          <a:xfrm>
            <a:off x="9134856" y="0"/>
            <a:ext cx="3054096" cy="30632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icture Placeholder 3">
            <a:extLst>
              <a:ext uri="{FF2B5EF4-FFF2-40B4-BE49-F238E27FC236}">
                <a16:creationId xmlns:a16="http://schemas.microsoft.com/office/drawing/2014/main" id="{B61EAF5A-4B10-774C-805A-3894AEC905C0}"/>
              </a:ext>
            </a:extLst>
          </p:cNvPr>
          <p:cNvSpPr>
            <a:spLocks noGrp="1"/>
          </p:cNvSpPr>
          <p:nvPr>
            <p:ph type="pic" sz="quarter" idx="11"/>
          </p:nvPr>
        </p:nvSpPr>
        <p:spPr>
          <a:xfrm>
            <a:off x="6087558" y="0"/>
            <a:ext cx="3046125" cy="3063239"/>
          </a:xfrm>
        </p:spPr>
        <p:txBody>
          <a:bodyPr/>
          <a:lstStyle/>
          <a:p>
            <a:endParaRPr lang="en-US" dirty="0"/>
          </a:p>
        </p:txBody>
      </p:sp>
      <p:sp>
        <p:nvSpPr>
          <p:cNvPr id="34" name="Text Placeholder 2">
            <a:extLst>
              <a:ext uri="{FF2B5EF4-FFF2-40B4-BE49-F238E27FC236}">
                <a16:creationId xmlns:a16="http://schemas.microsoft.com/office/drawing/2014/main" id="{FCEC226C-3499-884B-BE25-9FACF3AD194A}"/>
              </a:ext>
            </a:extLst>
          </p:cNvPr>
          <p:cNvSpPr>
            <a:spLocks noGrp="1"/>
          </p:cNvSpPr>
          <p:nvPr>
            <p:ph type="body" sz="quarter" idx="18" hasCustomPrompt="1"/>
          </p:nvPr>
        </p:nvSpPr>
        <p:spPr>
          <a:xfrm>
            <a:off x="3321041" y="270461"/>
            <a:ext cx="2492774" cy="2522319"/>
          </a:xfrm>
        </p:spPr>
        <p:txBody>
          <a:bodyPr anchor="ctr">
            <a:noAutofit/>
          </a:bodyPr>
          <a:lstStyle>
            <a:lvl1pPr marL="0" indent="0" algn="ctr">
              <a:buNone/>
              <a:defRPr sz="2400" b="0">
                <a:solidFill>
                  <a:schemeClr val="tx2"/>
                </a:solidFill>
              </a:defRPr>
            </a:lvl1pPr>
          </a:lstStyle>
          <a:p>
            <a:pPr lvl="0"/>
            <a:r>
              <a:rPr lang="en-US" dirty="0"/>
              <a:t>Click to add text</a:t>
            </a:r>
          </a:p>
        </p:txBody>
      </p:sp>
      <p:sp>
        <p:nvSpPr>
          <p:cNvPr id="35" name="Text Placeholder 2">
            <a:extLst>
              <a:ext uri="{FF2B5EF4-FFF2-40B4-BE49-F238E27FC236}">
                <a16:creationId xmlns:a16="http://schemas.microsoft.com/office/drawing/2014/main" id="{D07FB6ED-80E1-C84F-9790-E986B4D9C03B}"/>
              </a:ext>
            </a:extLst>
          </p:cNvPr>
          <p:cNvSpPr>
            <a:spLocks noGrp="1"/>
          </p:cNvSpPr>
          <p:nvPr>
            <p:ph type="body" sz="quarter" idx="19" hasCustomPrompt="1"/>
          </p:nvPr>
        </p:nvSpPr>
        <p:spPr>
          <a:xfrm>
            <a:off x="9415517" y="270461"/>
            <a:ext cx="2492774" cy="2522319"/>
          </a:xfrm>
        </p:spPr>
        <p:txBody>
          <a:bodyPr anchor="ctr">
            <a:noAutofit/>
          </a:bodyPr>
          <a:lstStyle>
            <a:lvl1pPr marL="0" indent="0" algn="ctr">
              <a:buNone/>
              <a:defRPr sz="2400" b="0">
                <a:solidFill>
                  <a:schemeClr val="tx2"/>
                </a:solidFill>
              </a:defRPr>
            </a:lvl1pPr>
          </a:lstStyle>
          <a:p>
            <a:pPr lvl="0"/>
            <a:r>
              <a:rPr lang="en-US" dirty="0"/>
              <a:t>Click to add text</a:t>
            </a:r>
          </a:p>
        </p:txBody>
      </p:sp>
      <p:sp>
        <p:nvSpPr>
          <p:cNvPr id="36" name="Text Placeholder 2">
            <a:extLst>
              <a:ext uri="{FF2B5EF4-FFF2-40B4-BE49-F238E27FC236}">
                <a16:creationId xmlns:a16="http://schemas.microsoft.com/office/drawing/2014/main" id="{F6D7C4B6-EF53-DE40-9D37-62551C20F030}"/>
              </a:ext>
            </a:extLst>
          </p:cNvPr>
          <p:cNvSpPr>
            <a:spLocks noGrp="1"/>
          </p:cNvSpPr>
          <p:nvPr>
            <p:ph type="body" sz="quarter" idx="20" hasCustomPrompt="1"/>
          </p:nvPr>
        </p:nvSpPr>
        <p:spPr>
          <a:xfrm>
            <a:off x="6365993" y="3333701"/>
            <a:ext cx="2492774" cy="2522319"/>
          </a:xfrm>
        </p:spPr>
        <p:txBody>
          <a:bodyPr anchor="ctr">
            <a:noAutofit/>
          </a:bodyPr>
          <a:lstStyle>
            <a:lvl1pPr marL="0" indent="0" algn="ctr">
              <a:buNone/>
              <a:defRPr sz="2400" b="0">
                <a:solidFill>
                  <a:schemeClr val="tx2"/>
                </a:solidFill>
              </a:defRPr>
            </a:lvl1pPr>
          </a:lstStyle>
          <a:p>
            <a:pPr lvl="0"/>
            <a:r>
              <a:rPr lang="en-US" dirty="0"/>
              <a:t>Click to add text</a:t>
            </a:r>
          </a:p>
        </p:txBody>
      </p:sp>
      <p:sp>
        <p:nvSpPr>
          <p:cNvPr id="37" name="Text Placeholder 2">
            <a:extLst>
              <a:ext uri="{FF2B5EF4-FFF2-40B4-BE49-F238E27FC236}">
                <a16:creationId xmlns:a16="http://schemas.microsoft.com/office/drawing/2014/main" id="{2AB5874A-AE7D-0D4E-A7D4-9DFCFDDBFA3F}"/>
              </a:ext>
            </a:extLst>
          </p:cNvPr>
          <p:cNvSpPr>
            <a:spLocks noGrp="1"/>
          </p:cNvSpPr>
          <p:nvPr>
            <p:ph type="body" sz="quarter" idx="21" hasCustomPrompt="1"/>
          </p:nvPr>
        </p:nvSpPr>
        <p:spPr>
          <a:xfrm>
            <a:off x="276089" y="3333701"/>
            <a:ext cx="2492774" cy="2522319"/>
          </a:xfrm>
        </p:spPr>
        <p:txBody>
          <a:bodyPr anchor="ctr">
            <a:noAutofit/>
          </a:bodyPr>
          <a:lstStyle>
            <a:lvl1pPr marL="0" indent="0" algn="ctr">
              <a:buNone/>
              <a:defRPr sz="2400" b="0">
                <a:solidFill>
                  <a:schemeClr val="tx2"/>
                </a:solidFill>
              </a:defRPr>
            </a:lvl1pPr>
          </a:lstStyle>
          <a:p>
            <a:pPr lvl="0"/>
            <a:r>
              <a:rPr lang="en-US" dirty="0"/>
              <a:t>Click to add text</a:t>
            </a:r>
          </a:p>
        </p:txBody>
      </p:sp>
      <p:sp>
        <p:nvSpPr>
          <p:cNvPr id="2" name="Footer Placeholder 1">
            <a:extLst>
              <a:ext uri="{FF2B5EF4-FFF2-40B4-BE49-F238E27FC236}">
                <a16:creationId xmlns:a16="http://schemas.microsoft.com/office/drawing/2014/main" id="{B121DE72-BED2-504C-9DBB-B7EFC0ED8924}"/>
              </a:ext>
            </a:extLst>
          </p:cNvPr>
          <p:cNvSpPr>
            <a:spLocks noGrp="1"/>
          </p:cNvSpPr>
          <p:nvPr>
            <p:ph type="ftr" sz="quarter" idx="22"/>
          </p:nvPr>
        </p:nvSpPr>
        <p:spPr/>
        <p:txBody>
          <a:bodyPr/>
          <a:lstStyle/>
          <a:p>
            <a:r>
              <a:rPr lang="en-US" dirty="0"/>
              <a:t>© 2018 CHS Inc. Internal</a:t>
            </a:r>
          </a:p>
        </p:txBody>
      </p:sp>
      <p:sp>
        <p:nvSpPr>
          <p:cNvPr id="3" name="Slide Number Placeholder 2">
            <a:extLst>
              <a:ext uri="{FF2B5EF4-FFF2-40B4-BE49-F238E27FC236}">
                <a16:creationId xmlns:a16="http://schemas.microsoft.com/office/drawing/2014/main" id="{2E00757D-3A5B-784D-8785-2D27D25CF331}"/>
              </a:ext>
            </a:extLst>
          </p:cNvPr>
          <p:cNvSpPr>
            <a:spLocks noGrp="1"/>
          </p:cNvSpPr>
          <p:nvPr>
            <p:ph type="sldNum" sz="quarter" idx="23"/>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982923986"/>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1A: 4x2 Grid Content + Text Blu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3C3819F-CB30-7341-A2F9-02355719F8BB}"/>
              </a:ext>
            </a:extLst>
          </p:cNvPr>
          <p:cNvSpPr/>
          <p:nvPr userDrawn="1"/>
        </p:nvSpPr>
        <p:spPr>
          <a:xfrm>
            <a:off x="0" y="0"/>
            <a:ext cx="3044952" cy="3063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4EBCB12-D222-294C-8A8D-CFE67B19FDDD}"/>
              </a:ext>
            </a:extLst>
          </p:cNvPr>
          <p:cNvSpPr/>
          <p:nvPr userDrawn="1"/>
        </p:nvSpPr>
        <p:spPr>
          <a:xfrm>
            <a:off x="9134856" y="3063240"/>
            <a:ext cx="3054096" cy="30466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628AADC4-EAF6-2640-A3D7-8DEB55CC18B2}"/>
              </a:ext>
            </a:extLst>
          </p:cNvPr>
          <p:cNvSpPr/>
          <p:nvPr userDrawn="1"/>
        </p:nvSpPr>
        <p:spPr>
          <a:xfrm>
            <a:off x="3044952" y="0"/>
            <a:ext cx="3044952" cy="3063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698F4D84-43BA-6744-B7CA-EC1A6677E8E1}"/>
              </a:ext>
            </a:extLst>
          </p:cNvPr>
          <p:cNvSpPr/>
          <p:nvPr userDrawn="1"/>
        </p:nvSpPr>
        <p:spPr>
          <a:xfrm>
            <a:off x="0" y="3063240"/>
            <a:ext cx="3044952" cy="30466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E4BA6E66-83FE-D94E-97AE-AD20A6CC22EF}"/>
              </a:ext>
            </a:extLst>
          </p:cNvPr>
          <p:cNvSpPr/>
          <p:nvPr userDrawn="1"/>
        </p:nvSpPr>
        <p:spPr>
          <a:xfrm>
            <a:off x="3044952" y="3063240"/>
            <a:ext cx="3044952" cy="30466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2B48EB1B-1EF7-BC4C-B0B7-C7C5EBC3944A}"/>
              </a:ext>
            </a:extLst>
          </p:cNvPr>
          <p:cNvSpPr/>
          <p:nvPr userDrawn="1"/>
        </p:nvSpPr>
        <p:spPr>
          <a:xfrm>
            <a:off x="6089904" y="0"/>
            <a:ext cx="3044952" cy="3063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CCD4FE75-D15E-1542-BB5F-6148340D1586}"/>
              </a:ext>
            </a:extLst>
          </p:cNvPr>
          <p:cNvSpPr/>
          <p:nvPr userDrawn="1"/>
        </p:nvSpPr>
        <p:spPr>
          <a:xfrm>
            <a:off x="6089904" y="3063240"/>
            <a:ext cx="3044952" cy="30466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05E4FDF-AAAD-7943-A72C-807B5A8C479B}"/>
              </a:ext>
            </a:extLst>
          </p:cNvPr>
          <p:cNvSpPr/>
          <p:nvPr userDrawn="1"/>
        </p:nvSpPr>
        <p:spPr>
          <a:xfrm>
            <a:off x="9134856" y="0"/>
            <a:ext cx="3054096" cy="3063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2">
            <a:extLst>
              <a:ext uri="{FF2B5EF4-FFF2-40B4-BE49-F238E27FC236}">
                <a16:creationId xmlns:a16="http://schemas.microsoft.com/office/drawing/2014/main" id="{62655A60-0025-814C-A7E3-FAD1385A740A}"/>
              </a:ext>
            </a:extLst>
          </p:cNvPr>
          <p:cNvSpPr>
            <a:spLocks noGrp="1"/>
          </p:cNvSpPr>
          <p:nvPr>
            <p:ph type="body" sz="quarter" idx="14" hasCustomPrompt="1"/>
          </p:nvPr>
        </p:nvSpPr>
        <p:spPr>
          <a:xfrm>
            <a:off x="276089" y="270460"/>
            <a:ext cx="2492774" cy="2522319"/>
          </a:xfrm>
        </p:spPr>
        <p:txBody>
          <a:bodyPr anchor="ctr">
            <a:noAutofit/>
          </a:bodyPr>
          <a:lstStyle>
            <a:lvl1pPr marL="0" indent="0" algn="ctr">
              <a:buNone/>
              <a:defRPr sz="2400" b="0">
                <a:solidFill>
                  <a:schemeClr val="tx2"/>
                </a:solidFill>
              </a:defRPr>
            </a:lvl1pPr>
          </a:lstStyle>
          <a:p>
            <a:pPr lvl="0"/>
            <a:r>
              <a:rPr lang="en-US" dirty="0"/>
              <a:t>Click to add text</a:t>
            </a:r>
          </a:p>
        </p:txBody>
      </p:sp>
      <p:sp>
        <p:nvSpPr>
          <p:cNvPr id="54" name="Text Placeholder 2">
            <a:extLst>
              <a:ext uri="{FF2B5EF4-FFF2-40B4-BE49-F238E27FC236}">
                <a16:creationId xmlns:a16="http://schemas.microsoft.com/office/drawing/2014/main" id="{5A6610DF-52FC-FB4F-A9E1-FC30496F60A8}"/>
              </a:ext>
            </a:extLst>
          </p:cNvPr>
          <p:cNvSpPr>
            <a:spLocks noGrp="1"/>
          </p:cNvSpPr>
          <p:nvPr>
            <p:ph type="body" sz="quarter" idx="15" hasCustomPrompt="1"/>
          </p:nvPr>
        </p:nvSpPr>
        <p:spPr>
          <a:xfrm>
            <a:off x="3321041" y="3333701"/>
            <a:ext cx="2492774" cy="2522319"/>
          </a:xfrm>
        </p:spPr>
        <p:txBody>
          <a:bodyPr anchor="ctr">
            <a:noAutofit/>
          </a:bodyPr>
          <a:lstStyle>
            <a:lvl1pPr marL="0" indent="0" algn="ctr">
              <a:buNone/>
              <a:defRPr sz="2400" b="0">
                <a:solidFill>
                  <a:schemeClr val="tx2"/>
                </a:solidFill>
              </a:defRPr>
            </a:lvl1pPr>
          </a:lstStyle>
          <a:p>
            <a:pPr lvl="0"/>
            <a:r>
              <a:rPr lang="en-US" dirty="0"/>
              <a:t>Click to add text</a:t>
            </a:r>
          </a:p>
        </p:txBody>
      </p:sp>
      <p:sp>
        <p:nvSpPr>
          <p:cNvPr id="55" name="Text Placeholder 2">
            <a:extLst>
              <a:ext uri="{FF2B5EF4-FFF2-40B4-BE49-F238E27FC236}">
                <a16:creationId xmlns:a16="http://schemas.microsoft.com/office/drawing/2014/main" id="{D22B6E1F-0373-C349-AA3C-83B92F474D23}"/>
              </a:ext>
            </a:extLst>
          </p:cNvPr>
          <p:cNvSpPr>
            <a:spLocks noGrp="1"/>
          </p:cNvSpPr>
          <p:nvPr>
            <p:ph type="body" sz="quarter" idx="16" hasCustomPrompt="1"/>
          </p:nvPr>
        </p:nvSpPr>
        <p:spPr>
          <a:xfrm>
            <a:off x="6365993" y="270461"/>
            <a:ext cx="2492774" cy="2522319"/>
          </a:xfrm>
        </p:spPr>
        <p:txBody>
          <a:bodyPr anchor="ctr">
            <a:noAutofit/>
          </a:bodyPr>
          <a:lstStyle>
            <a:lvl1pPr marL="0" indent="0" algn="ctr">
              <a:buNone/>
              <a:defRPr sz="2400" b="0">
                <a:solidFill>
                  <a:schemeClr val="tx2"/>
                </a:solidFill>
              </a:defRPr>
            </a:lvl1pPr>
          </a:lstStyle>
          <a:p>
            <a:pPr lvl="0"/>
            <a:r>
              <a:rPr lang="en-US" dirty="0"/>
              <a:t>Click to add text</a:t>
            </a:r>
          </a:p>
        </p:txBody>
      </p:sp>
      <p:sp>
        <p:nvSpPr>
          <p:cNvPr id="56" name="Text Placeholder 2">
            <a:extLst>
              <a:ext uri="{FF2B5EF4-FFF2-40B4-BE49-F238E27FC236}">
                <a16:creationId xmlns:a16="http://schemas.microsoft.com/office/drawing/2014/main" id="{F8182263-606F-C74E-8A21-57C1BF298BD6}"/>
              </a:ext>
            </a:extLst>
          </p:cNvPr>
          <p:cNvSpPr>
            <a:spLocks noGrp="1"/>
          </p:cNvSpPr>
          <p:nvPr>
            <p:ph type="body" sz="quarter" idx="17" hasCustomPrompt="1"/>
          </p:nvPr>
        </p:nvSpPr>
        <p:spPr>
          <a:xfrm>
            <a:off x="9415517" y="3333701"/>
            <a:ext cx="2492774" cy="2522319"/>
          </a:xfrm>
        </p:spPr>
        <p:txBody>
          <a:bodyPr anchor="ctr">
            <a:noAutofit/>
          </a:bodyPr>
          <a:lstStyle>
            <a:lvl1pPr marL="0" indent="0" algn="ctr">
              <a:buNone/>
              <a:defRPr sz="2400" b="0">
                <a:solidFill>
                  <a:schemeClr val="tx2"/>
                </a:solidFill>
              </a:defRPr>
            </a:lvl1pPr>
          </a:lstStyle>
          <a:p>
            <a:pPr lvl="0"/>
            <a:r>
              <a:rPr lang="en-US" dirty="0"/>
              <a:t>Click to add text</a:t>
            </a:r>
          </a:p>
        </p:txBody>
      </p:sp>
      <p:sp>
        <p:nvSpPr>
          <p:cNvPr id="3" name="Content Placeholder 2">
            <a:extLst>
              <a:ext uri="{FF2B5EF4-FFF2-40B4-BE49-F238E27FC236}">
                <a16:creationId xmlns:a16="http://schemas.microsoft.com/office/drawing/2014/main" id="{CEA27E33-23A0-1A49-8F59-BAA2153FA526}"/>
              </a:ext>
            </a:extLst>
          </p:cNvPr>
          <p:cNvSpPr>
            <a:spLocks noGrp="1"/>
          </p:cNvSpPr>
          <p:nvPr>
            <p:ph sz="quarter" idx="18"/>
          </p:nvPr>
        </p:nvSpPr>
        <p:spPr>
          <a:xfrm>
            <a:off x="3325812" y="269875"/>
            <a:ext cx="2492375" cy="2522538"/>
          </a:xfrm>
        </p:spPr>
        <p:txBody>
          <a:bodyPr anchor="ctr">
            <a:noAutofit/>
          </a:bodyPr>
          <a:lstStyle>
            <a:lvl1pPr marL="0" indent="0" algn="ctr">
              <a:buNone/>
              <a:defRPr sz="2000">
                <a:solidFill>
                  <a:schemeClr val="bg1"/>
                </a:solidFill>
              </a:defRPr>
            </a:lvl1pPr>
          </a:lstStyle>
          <a:p>
            <a:pPr lvl="0"/>
            <a:endParaRPr lang="en-US" dirty="0"/>
          </a:p>
        </p:txBody>
      </p:sp>
      <p:sp>
        <p:nvSpPr>
          <p:cNvPr id="57" name="Content Placeholder 2">
            <a:extLst>
              <a:ext uri="{FF2B5EF4-FFF2-40B4-BE49-F238E27FC236}">
                <a16:creationId xmlns:a16="http://schemas.microsoft.com/office/drawing/2014/main" id="{BDC2BB60-A006-FC42-AA00-FE35DCD42BD1}"/>
              </a:ext>
            </a:extLst>
          </p:cNvPr>
          <p:cNvSpPr>
            <a:spLocks noGrp="1"/>
          </p:cNvSpPr>
          <p:nvPr>
            <p:ph sz="quarter" idx="19"/>
          </p:nvPr>
        </p:nvSpPr>
        <p:spPr>
          <a:xfrm>
            <a:off x="9415717" y="270351"/>
            <a:ext cx="2492375" cy="2522538"/>
          </a:xfrm>
        </p:spPr>
        <p:txBody>
          <a:bodyPr anchor="ctr">
            <a:noAutofit/>
          </a:bodyPr>
          <a:lstStyle>
            <a:lvl1pPr marL="0" indent="0" algn="ctr">
              <a:buNone/>
              <a:defRPr sz="2000">
                <a:solidFill>
                  <a:schemeClr val="bg1"/>
                </a:solidFill>
              </a:defRPr>
            </a:lvl1pPr>
          </a:lstStyle>
          <a:p>
            <a:pPr lvl="0"/>
            <a:endParaRPr lang="en-US" dirty="0"/>
          </a:p>
        </p:txBody>
      </p:sp>
      <p:sp>
        <p:nvSpPr>
          <p:cNvPr id="58" name="Content Placeholder 2">
            <a:extLst>
              <a:ext uri="{FF2B5EF4-FFF2-40B4-BE49-F238E27FC236}">
                <a16:creationId xmlns:a16="http://schemas.microsoft.com/office/drawing/2014/main" id="{17377EDE-81BF-6040-8A11-63E17371664C}"/>
              </a:ext>
            </a:extLst>
          </p:cNvPr>
          <p:cNvSpPr>
            <a:spLocks noGrp="1"/>
          </p:cNvSpPr>
          <p:nvPr>
            <p:ph sz="quarter" idx="20"/>
          </p:nvPr>
        </p:nvSpPr>
        <p:spPr>
          <a:xfrm>
            <a:off x="6366193" y="3333591"/>
            <a:ext cx="2492375" cy="2522538"/>
          </a:xfrm>
        </p:spPr>
        <p:txBody>
          <a:bodyPr anchor="ctr">
            <a:noAutofit/>
          </a:bodyPr>
          <a:lstStyle>
            <a:lvl1pPr marL="0" indent="0" algn="ctr">
              <a:buNone/>
              <a:defRPr sz="2000">
                <a:solidFill>
                  <a:schemeClr val="bg1"/>
                </a:solidFill>
              </a:defRPr>
            </a:lvl1pPr>
          </a:lstStyle>
          <a:p>
            <a:pPr lvl="0"/>
            <a:endParaRPr lang="en-US" dirty="0"/>
          </a:p>
        </p:txBody>
      </p:sp>
      <p:sp>
        <p:nvSpPr>
          <p:cNvPr id="60" name="Content Placeholder 2">
            <a:extLst>
              <a:ext uri="{FF2B5EF4-FFF2-40B4-BE49-F238E27FC236}">
                <a16:creationId xmlns:a16="http://schemas.microsoft.com/office/drawing/2014/main" id="{EC2B4EA0-D87F-594D-85E7-85E19293CC12}"/>
              </a:ext>
            </a:extLst>
          </p:cNvPr>
          <p:cNvSpPr>
            <a:spLocks noGrp="1"/>
          </p:cNvSpPr>
          <p:nvPr>
            <p:ph sz="quarter" idx="21"/>
          </p:nvPr>
        </p:nvSpPr>
        <p:spPr>
          <a:xfrm>
            <a:off x="276289" y="3333591"/>
            <a:ext cx="2492375" cy="2522538"/>
          </a:xfrm>
        </p:spPr>
        <p:txBody>
          <a:bodyPr anchor="ctr">
            <a:noAutofit/>
          </a:bodyPr>
          <a:lstStyle>
            <a:lvl1pPr marL="0" indent="0" algn="ctr">
              <a:buNone/>
              <a:defRPr sz="2000">
                <a:solidFill>
                  <a:schemeClr val="bg1"/>
                </a:solidFill>
              </a:defRPr>
            </a:lvl1pPr>
          </a:lstStyle>
          <a:p>
            <a:pPr lvl="0"/>
            <a:endParaRPr lang="en-US" dirty="0"/>
          </a:p>
        </p:txBody>
      </p:sp>
      <p:sp>
        <p:nvSpPr>
          <p:cNvPr id="4" name="Footer Placeholder 3">
            <a:extLst>
              <a:ext uri="{FF2B5EF4-FFF2-40B4-BE49-F238E27FC236}">
                <a16:creationId xmlns:a16="http://schemas.microsoft.com/office/drawing/2014/main" id="{F9777023-6883-7B4A-9381-BE54E8777F1D}"/>
              </a:ext>
            </a:extLst>
          </p:cNvPr>
          <p:cNvSpPr>
            <a:spLocks noGrp="1"/>
          </p:cNvSpPr>
          <p:nvPr>
            <p:ph type="ftr" sz="quarter" idx="22"/>
          </p:nvPr>
        </p:nvSpPr>
        <p:spPr/>
        <p:txBody>
          <a:bodyPr/>
          <a:lstStyle/>
          <a:p>
            <a:r>
              <a:rPr lang="en-US" dirty="0"/>
              <a:t>© 2018 CHS Inc. Internal</a:t>
            </a:r>
          </a:p>
        </p:txBody>
      </p:sp>
      <p:sp>
        <p:nvSpPr>
          <p:cNvPr id="5" name="Slide Number Placeholder 4">
            <a:extLst>
              <a:ext uri="{FF2B5EF4-FFF2-40B4-BE49-F238E27FC236}">
                <a16:creationId xmlns:a16="http://schemas.microsoft.com/office/drawing/2014/main" id="{804EA698-EC75-E547-8F0B-BD442FF590F5}"/>
              </a:ext>
            </a:extLst>
          </p:cNvPr>
          <p:cNvSpPr>
            <a:spLocks noGrp="1"/>
          </p:cNvSpPr>
          <p:nvPr>
            <p:ph type="sldNum" sz="quarter" idx="23"/>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1999258056"/>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1B: 4x2 Grid Content + Text Green">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3C3819F-CB30-7341-A2F9-02355719F8BB}"/>
              </a:ext>
            </a:extLst>
          </p:cNvPr>
          <p:cNvSpPr/>
          <p:nvPr userDrawn="1"/>
        </p:nvSpPr>
        <p:spPr>
          <a:xfrm>
            <a:off x="0" y="0"/>
            <a:ext cx="3044952" cy="30632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4EBCB12-D222-294C-8A8D-CFE67B19FDDD}"/>
              </a:ext>
            </a:extLst>
          </p:cNvPr>
          <p:cNvSpPr/>
          <p:nvPr userDrawn="1"/>
        </p:nvSpPr>
        <p:spPr>
          <a:xfrm>
            <a:off x="9134856" y="3063240"/>
            <a:ext cx="3054096" cy="30466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628AADC4-EAF6-2640-A3D7-8DEB55CC18B2}"/>
              </a:ext>
            </a:extLst>
          </p:cNvPr>
          <p:cNvSpPr/>
          <p:nvPr userDrawn="1"/>
        </p:nvSpPr>
        <p:spPr>
          <a:xfrm>
            <a:off x="3044952" y="0"/>
            <a:ext cx="3044952" cy="30632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698F4D84-43BA-6744-B7CA-EC1A6677E8E1}"/>
              </a:ext>
            </a:extLst>
          </p:cNvPr>
          <p:cNvSpPr/>
          <p:nvPr userDrawn="1"/>
        </p:nvSpPr>
        <p:spPr>
          <a:xfrm>
            <a:off x="0" y="3063240"/>
            <a:ext cx="3044952" cy="30466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E4BA6E66-83FE-D94E-97AE-AD20A6CC22EF}"/>
              </a:ext>
            </a:extLst>
          </p:cNvPr>
          <p:cNvSpPr/>
          <p:nvPr userDrawn="1"/>
        </p:nvSpPr>
        <p:spPr>
          <a:xfrm>
            <a:off x="3044952" y="3063240"/>
            <a:ext cx="3044952" cy="30466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2B48EB1B-1EF7-BC4C-B0B7-C7C5EBC3944A}"/>
              </a:ext>
            </a:extLst>
          </p:cNvPr>
          <p:cNvSpPr/>
          <p:nvPr userDrawn="1"/>
        </p:nvSpPr>
        <p:spPr>
          <a:xfrm>
            <a:off x="6089904" y="0"/>
            <a:ext cx="3044952" cy="30632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CCD4FE75-D15E-1542-BB5F-6148340D1586}"/>
              </a:ext>
            </a:extLst>
          </p:cNvPr>
          <p:cNvSpPr/>
          <p:nvPr userDrawn="1"/>
        </p:nvSpPr>
        <p:spPr>
          <a:xfrm>
            <a:off x="6089904" y="3063240"/>
            <a:ext cx="3044952" cy="30466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05E4FDF-AAAD-7943-A72C-807B5A8C479B}"/>
              </a:ext>
            </a:extLst>
          </p:cNvPr>
          <p:cNvSpPr/>
          <p:nvPr userDrawn="1"/>
        </p:nvSpPr>
        <p:spPr>
          <a:xfrm>
            <a:off x="9134856" y="0"/>
            <a:ext cx="3054096" cy="30632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2">
            <a:extLst>
              <a:ext uri="{FF2B5EF4-FFF2-40B4-BE49-F238E27FC236}">
                <a16:creationId xmlns:a16="http://schemas.microsoft.com/office/drawing/2014/main" id="{62655A60-0025-814C-A7E3-FAD1385A740A}"/>
              </a:ext>
            </a:extLst>
          </p:cNvPr>
          <p:cNvSpPr>
            <a:spLocks noGrp="1"/>
          </p:cNvSpPr>
          <p:nvPr>
            <p:ph type="body" sz="quarter" idx="14" hasCustomPrompt="1"/>
          </p:nvPr>
        </p:nvSpPr>
        <p:spPr>
          <a:xfrm>
            <a:off x="276089" y="270460"/>
            <a:ext cx="2492774" cy="2522319"/>
          </a:xfrm>
        </p:spPr>
        <p:txBody>
          <a:bodyPr anchor="ctr">
            <a:noAutofit/>
          </a:bodyPr>
          <a:lstStyle>
            <a:lvl1pPr marL="0" indent="0" algn="ctr">
              <a:buNone/>
              <a:defRPr sz="2400" b="0">
                <a:solidFill>
                  <a:schemeClr val="tx2"/>
                </a:solidFill>
              </a:defRPr>
            </a:lvl1pPr>
          </a:lstStyle>
          <a:p>
            <a:pPr lvl="0"/>
            <a:r>
              <a:rPr lang="en-US" dirty="0"/>
              <a:t>Click to add text</a:t>
            </a:r>
          </a:p>
        </p:txBody>
      </p:sp>
      <p:sp>
        <p:nvSpPr>
          <p:cNvPr id="54" name="Text Placeholder 2">
            <a:extLst>
              <a:ext uri="{FF2B5EF4-FFF2-40B4-BE49-F238E27FC236}">
                <a16:creationId xmlns:a16="http://schemas.microsoft.com/office/drawing/2014/main" id="{5A6610DF-52FC-FB4F-A9E1-FC30496F60A8}"/>
              </a:ext>
            </a:extLst>
          </p:cNvPr>
          <p:cNvSpPr>
            <a:spLocks noGrp="1"/>
          </p:cNvSpPr>
          <p:nvPr>
            <p:ph type="body" sz="quarter" idx="15" hasCustomPrompt="1"/>
          </p:nvPr>
        </p:nvSpPr>
        <p:spPr>
          <a:xfrm>
            <a:off x="3321041" y="3333701"/>
            <a:ext cx="2492774" cy="2522319"/>
          </a:xfrm>
        </p:spPr>
        <p:txBody>
          <a:bodyPr anchor="ctr">
            <a:noAutofit/>
          </a:bodyPr>
          <a:lstStyle>
            <a:lvl1pPr marL="0" indent="0" algn="ctr">
              <a:buNone/>
              <a:defRPr sz="2400" b="0">
                <a:solidFill>
                  <a:schemeClr val="tx2"/>
                </a:solidFill>
              </a:defRPr>
            </a:lvl1pPr>
          </a:lstStyle>
          <a:p>
            <a:pPr lvl="0"/>
            <a:r>
              <a:rPr lang="en-US" dirty="0"/>
              <a:t>Click to add text</a:t>
            </a:r>
          </a:p>
        </p:txBody>
      </p:sp>
      <p:sp>
        <p:nvSpPr>
          <p:cNvPr id="55" name="Text Placeholder 2">
            <a:extLst>
              <a:ext uri="{FF2B5EF4-FFF2-40B4-BE49-F238E27FC236}">
                <a16:creationId xmlns:a16="http://schemas.microsoft.com/office/drawing/2014/main" id="{D22B6E1F-0373-C349-AA3C-83B92F474D23}"/>
              </a:ext>
            </a:extLst>
          </p:cNvPr>
          <p:cNvSpPr>
            <a:spLocks noGrp="1"/>
          </p:cNvSpPr>
          <p:nvPr>
            <p:ph type="body" sz="quarter" idx="16" hasCustomPrompt="1"/>
          </p:nvPr>
        </p:nvSpPr>
        <p:spPr>
          <a:xfrm>
            <a:off x="6365993" y="270461"/>
            <a:ext cx="2492774" cy="2522319"/>
          </a:xfrm>
        </p:spPr>
        <p:txBody>
          <a:bodyPr anchor="ctr">
            <a:noAutofit/>
          </a:bodyPr>
          <a:lstStyle>
            <a:lvl1pPr marL="0" indent="0" algn="ctr">
              <a:buNone/>
              <a:defRPr sz="2400" b="0">
                <a:solidFill>
                  <a:schemeClr val="tx2"/>
                </a:solidFill>
              </a:defRPr>
            </a:lvl1pPr>
          </a:lstStyle>
          <a:p>
            <a:pPr lvl="0"/>
            <a:r>
              <a:rPr lang="en-US" dirty="0"/>
              <a:t>Click to add text</a:t>
            </a:r>
          </a:p>
        </p:txBody>
      </p:sp>
      <p:sp>
        <p:nvSpPr>
          <p:cNvPr id="56" name="Text Placeholder 2">
            <a:extLst>
              <a:ext uri="{FF2B5EF4-FFF2-40B4-BE49-F238E27FC236}">
                <a16:creationId xmlns:a16="http://schemas.microsoft.com/office/drawing/2014/main" id="{F8182263-606F-C74E-8A21-57C1BF298BD6}"/>
              </a:ext>
            </a:extLst>
          </p:cNvPr>
          <p:cNvSpPr>
            <a:spLocks noGrp="1"/>
          </p:cNvSpPr>
          <p:nvPr>
            <p:ph type="body" sz="quarter" idx="17" hasCustomPrompt="1"/>
          </p:nvPr>
        </p:nvSpPr>
        <p:spPr>
          <a:xfrm>
            <a:off x="9415517" y="3333701"/>
            <a:ext cx="2492774" cy="2522319"/>
          </a:xfrm>
        </p:spPr>
        <p:txBody>
          <a:bodyPr anchor="ctr">
            <a:noAutofit/>
          </a:bodyPr>
          <a:lstStyle>
            <a:lvl1pPr marL="0" indent="0" algn="ctr">
              <a:buNone/>
              <a:defRPr sz="2400" b="0">
                <a:solidFill>
                  <a:schemeClr val="tx2"/>
                </a:solidFill>
              </a:defRPr>
            </a:lvl1pPr>
          </a:lstStyle>
          <a:p>
            <a:pPr lvl="0"/>
            <a:r>
              <a:rPr lang="en-US" dirty="0"/>
              <a:t>Click to add text</a:t>
            </a:r>
          </a:p>
        </p:txBody>
      </p:sp>
      <p:sp>
        <p:nvSpPr>
          <p:cNvPr id="3" name="Content Placeholder 2">
            <a:extLst>
              <a:ext uri="{FF2B5EF4-FFF2-40B4-BE49-F238E27FC236}">
                <a16:creationId xmlns:a16="http://schemas.microsoft.com/office/drawing/2014/main" id="{CEA27E33-23A0-1A49-8F59-BAA2153FA526}"/>
              </a:ext>
            </a:extLst>
          </p:cNvPr>
          <p:cNvSpPr>
            <a:spLocks noGrp="1"/>
          </p:cNvSpPr>
          <p:nvPr>
            <p:ph sz="quarter" idx="18"/>
          </p:nvPr>
        </p:nvSpPr>
        <p:spPr>
          <a:xfrm>
            <a:off x="3325812" y="269875"/>
            <a:ext cx="2492375" cy="2522538"/>
          </a:xfrm>
        </p:spPr>
        <p:txBody>
          <a:bodyPr anchor="ctr">
            <a:noAutofit/>
          </a:bodyPr>
          <a:lstStyle>
            <a:lvl1pPr marL="0" indent="0" algn="ctr">
              <a:buNone/>
              <a:defRPr sz="2000">
                <a:solidFill>
                  <a:schemeClr val="bg1"/>
                </a:solidFill>
              </a:defRPr>
            </a:lvl1pPr>
          </a:lstStyle>
          <a:p>
            <a:pPr lvl="0"/>
            <a:endParaRPr lang="en-US" dirty="0"/>
          </a:p>
        </p:txBody>
      </p:sp>
      <p:sp>
        <p:nvSpPr>
          <p:cNvPr id="57" name="Content Placeholder 2">
            <a:extLst>
              <a:ext uri="{FF2B5EF4-FFF2-40B4-BE49-F238E27FC236}">
                <a16:creationId xmlns:a16="http://schemas.microsoft.com/office/drawing/2014/main" id="{BDC2BB60-A006-FC42-AA00-FE35DCD42BD1}"/>
              </a:ext>
            </a:extLst>
          </p:cNvPr>
          <p:cNvSpPr>
            <a:spLocks noGrp="1"/>
          </p:cNvSpPr>
          <p:nvPr>
            <p:ph sz="quarter" idx="19"/>
          </p:nvPr>
        </p:nvSpPr>
        <p:spPr>
          <a:xfrm>
            <a:off x="9415717" y="270351"/>
            <a:ext cx="2492375" cy="2522538"/>
          </a:xfrm>
        </p:spPr>
        <p:txBody>
          <a:bodyPr anchor="ctr">
            <a:noAutofit/>
          </a:bodyPr>
          <a:lstStyle>
            <a:lvl1pPr marL="0" indent="0" algn="ctr">
              <a:buNone/>
              <a:defRPr sz="2000">
                <a:solidFill>
                  <a:schemeClr val="bg1"/>
                </a:solidFill>
              </a:defRPr>
            </a:lvl1pPr>
          </a:lstStyle>
          <a:p>
            <a:pPr lvl="0"/>
            <a:endParaRPr lang="en-US" dirty="0"/>
          </a:p>
        </p:txBody>
      </p:sp>
      <p:sp>
        <p:nvSpPr>
          <p:cNvPr id="58" name="Content Placeholder 2">
            <a:extLst>
              <a:ext uri="{FF2B5EF4-FFF2-40B4-BE49-F238E27FC236}">
                <a16:creationId xmlns:a16="http://schemas.microsoft.com/office/drawing/2014/main" id="{17377EDE-81BF-6040-8A11-63E17371664C}"/>
              </a:ext>
            </a:extLst>
          </p:cNvPr>
          <p:cNvSpPr>
            <a:spLocks noGrp="1"/>
          </p:cNvSpPr>
          <p:nvPr>
            <p:ph sz="quarter" idx="20"/>
          </p:nvPr>
        </p:nvSpPr>
        <p:spPr>
          <a:xfrm>
            <a:off x="6366193" y="3333591"/>
            <a:ext cx="2492375" cy="2522538"/>
          </a:xfrm>
        </p:spPr>
        <p:txBody>
          <a:bodyPr anchor="ctr">
            <a:noAutofit/>
          </a:bodyPr>
          <a:lstStyle>
            <a:lvl1pPr marL="0" indent="0" algn="ctr">
              <a:buNone/>
              <a:defRPr sz="2000">
                <a:solidFill>
                  <a:schemeClr val="bg1"/>
                </a:solidFill>
              </a:defRPr>
            </a:lvl1pPr>
          </a:lstStyle>
          <a:p>
            <a:pPr lvl="0"/>
            <a:endParaRPr lang="en-US" dirty="0"/>
          </a:p>
        </p:txBody>
      </p:sp>
      <p:sp>
        <p:nvSpPr>
          <p:cNvPr id="60" name="Content Placeholder 2">
            <a:extLst>
              <a:ext uri="{FF2B5EF4-FFF2-40B4-BE49-F238E27FC236}">
                <a16:creationId xmlns:a16="http://schemas.microsoft.com/office/drawing/2014/main" id="{EC2B4EA0-D87F-594D-85E7-85E19293CC12}"/>
              </a:ext>
            </a:extLst>
          </p:cNvPr>
          <p:cNvSpPr>
            <a:spLocks noGrp="1"/>
          </p:cNvSpPr>
          <p:nvPr>
            <p:ph sz="quarter" idx="21"/>
          </p:nvPr>
        </p:nvSpPr>
        <p:spPr>
          <a:xfrm>
            <a:off x="276289" y="3333591"/>
            <a:ext cx="2492375" cy="2522538"/>
          </a:xfrm>
        </p:spPr>
        <p:txBody>
          <a:bodyPr anchor="ctr">
            <a:noAutofit/>
          </a:bodyPr>
          <a:lstStyle>
            <a:lvl1pPr marL="0" indent="0" algn="ctr">
              <a:buNone/>
              <a:defRPr sz="2000">
                <a:solidFill>
                  <a:schemeClr val="bg1"/>
                </a:solidFill>
              </a:defRPr>
            </a:lvl1pPr>
          </a:lstStyle>
          <a:p>
            <a:pPr lvl="0"/>
            <a:endParaRPr lang="en-US" dirty="0"/>
          </a:p>
        </p:txBody>
      </p:sp>
      <p:sp>
        <p:nvSpPr>
          <p:cNvPr id="4" name="Footer Placeholder 3">
            <a:extLst>
              <a:ext uri="{FF2B5EF4-FFF2-40B4-BE49-F238E27FC236}">
                <a16:creationId xmlns:a16="http://schemas.microsoft.com/office/drawing/2014/main" id="{F9777023-6883-7B4A-9381-BE54E8777F1D}"/>
              </a:ext>
            </a:extLst>
          </p:cNvPr>
          <p:cNvSpPr>
            <a:spLocks noGrp="1"/>
          </p:cNvSpPr>
          <p:nvPr>
            <p:ph type="ftr" sz="quarter" idx="22"/>
          </p:nvPr>
        </p:nvSpPr>
        <p:spPr/>
        <p:txBody>
          <a:bodyPr/>
          <a:lstStyle/>
          <a:p>
            <a:r>
              <a:rPr lang="en-US" dirty="0"/>
              <a:t>© 2018 CHS Inc. Internal</a:t>
            </a:r>
          </a:p>
        </p:txBody>
      </p:sp>
      <p:sp>
        <p:nvSpPr>
          <p:cNvPr id="5" name="Slide Number Placeholder 4">
            <a:extLst>
              <a:ext uri="{FF2B5EF4-FFF2-40B4-BE49-F238E27FC236}">
                <a16:creationId xmlns:a16="http://schemas.microsoft.com/office/drawing/2014/main" id="{804EA698-EC75-E547-8F0B-BD442FF590F5}"/>
              </a:ext>
            </a:extLst>
          </p:cNvPr>
          <p:cNvSpPr>
            <a:spLocks noGrp="1"/>
          </p:cNvSpPr>
          <p:nvPr>
            <p:ph type="sldNum" sz="quarter" idx="23"/>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1735025336"/>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31C: 4x2 Grid Content + Text Orange/Yellow">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3C3819F-CB30-7341-A2F9-02355719F8BB}"/>
              </a:ext>
            </a:extLst>
          </p:cNvPr>
          <p:cNvSpPr/>
          <p:nvPr userDrawn="1"/>
        </p:nvSpPr>
        <p:spPr>
          <a:xfrm>
            <a:off x="0" y="0"/>
            <a:ext cx="3044952" cy="30632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4EBCB12-D222-294C-8A8D-CFE67B19FDDD}"/>
              </a:ext>
            </a:extLst>
          </p:cNvPr>
          <p:cNvSpPr/>
          <p:nvPr userDrawn="1"/>
        </p:nvSpPr>
        <p:spPr>
          <a:xfrm>
            <a:off x="9134856" y="3063240"/>
            <a:ext cx="3054096" cy="30466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628AADC4-EAF6-2640-A3D7-8DEB55CC18B2}"/>
              </a:ext>
            </a:extLst>
          </p:cNvPr>
          <p:cNvSpPr/>
          <p:nvPr userDrawn="1"/>
        </p:nvSpPr>
        <p:spPr>
          <a:xfrm>
            <a:off x="3044952" y="0"/>
            <a:ext cx="3044952" cy="30632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698F4D84-43BA-6744-B7CA-EC1A6677E8E1}"/>
              </a:ext>
            </a:extLst>
          </p:cNvPr>
          <p:cNvSpPr/>
          <p:nvPr userDrawn="1"/>
        </p:nvSpPr>
        <p:spPr>
          <a:xfrm>
            <a:off x="0" y="3063240"/>
            <a:ext cx="3044952" cy="30466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E4BA6E66-83FE-D94E-97AE-AD20A6CC22EF}"/>
              </a:ext>
            </a:extLst>
          </p:cNvPr>
          <p:cNvSpPr/>
          <p:nvPr userDrawn="1"/>
        </p:nvSpPr>
        <p:spPr>
          <a:xfrm>
            <a:off x="3044952" y="3063240"/>
            <a:ext cx="3044952" cy="30466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2B48EB1B-1EF7-BC4C-B0B7-C7C5EBC3944A}"/>
              </a:ext>
            </a:extLst>
          </p:cNvPr>
          <p:cNvSpPr/>
          <p:nvPr userDrawn="1"/>
        </p:nvSpPr>
        <p:spPr>
          <a:xfrm>
            <a:off x="6089904" y="0"/>
            <a:ext cx="3044952" cy="30632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CCD4FE75-D15E-1542-BB5F-6148340D1586}"/>
              </a:ext>
            </a:extLst>
          </p:cNvPr>
          <p:cNvSpPr/>
          <p:nvPr userDrawn="1"/>
        </p:nvSpPr>
        <p:spPr>
          <a:xfrm>
            <a:off x="6089904" y="3063240"/>
            <a:ext cx="3044952" cy="30466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05E4FDF-AAAD-7943-A72C-807B5A8C479B}"/>
              </a:ext>
            </a:extLst>
          </p:cNvPr>
          <p:cNvSpPr/>
          <p:nvPr userDrawn="1"/>
        </p:nvSpPr>
        <p:spPr>
          <a:xfrm>
            <a:off x="9134856" y="0"/>
            <a:ext cx="3054096" cy="30632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2">
            <a:extLst>
              <a:ext uri="{FF2B5EF4-FFF2-40B4-BE49-F238E27FC236}">
                <a16:creationId xmlns:a16="http://schemas.microsoft.com/office/drawing/2014/main" id="{62655A60-0025-814C-A7E3-FAD1385A740A}"/>
              </a:ext>
            </a:extLst>
          </p:cNvPr>
          <p:cNvSpPr>
            <a:spLocks noGrp="1"/>
          </p:cNvSpPr>
          <p:nvPr>
            <p:ph type="body" sz="quarter" idx="14" hasCustomPrompt="1"/>
          </p:nvPr>
        </p:nvSpPr>
        <p:spPr>
          <a:xfrm>
            <a:off x="276089" y="270460"/>
            <a:ext cx="2492774" cy="2522319"/>
          </a:xfrm>
        </p:spPr>
        <p:txBody>
          <a:bodyPr anchor="ctr">
            <a:noAutofit/>
          </a:bodyPr>
          <a:lstStyle>
            <a:lvl1pPr marL="0" indent="0" algn="ctr">
              <a:buNone/>
              <a:defRPr sz="2400" b="0">
                <a:solidFill>
                  <a:schemeClr val="tx2"/>
                </a:solidFill>
              </a:defRPr>
            </a:lvl1pPr>
          </a:lstStyle>
          <a:p>
            <a:pPr lvl="0"/>
            <a:r>
              <a:rPr lang="en-US" dirty="0"/>
              <a:t>Click to add text</a:t>
            </a:r>
          </a:p>
        </p:txBody>
      </p:sp>
      <p:sp>
        <p:nvSpPr>
          <p:cNvPr id="54" name="Text Placeholder 2">
            <a:extLst>
              <a:ext uri="{FF2B5EF4-FFF2-40B4-BE49-F238E27FC236}">
                <a16:creationId xmlns:a16="http://schemas.microsoft.com/office/drawing/2014/main" id="{5A6610DF-52FC-FB4F-A9E1-FC30496F60A8}"/>
              </a:ext>
            </a:extLst>
          </p:cNvPr>
          <p:cNvSpPr>
            <a:spLocks noGrp="1"/>
          </p:cNvSpPr>
          <p:nvPr>
            <p:ph type="body" sz="quarter" idx="15" hasCustomPrompt="1"/>
          </p:nvPr>
        </p:nvSpPr>
        <p:spPr>
          <a:xfrm>
            <a:off x="3321041" y="3333701"/>
            <a:ext cx="2492774" cy="2522319"/>
          </a:xfrm>
        </p:spPr>
        <p:txBody>
          <a:bodyPr anchor="ctr">
            <a:noAutofit/>
          </a:bodyPr>
          <a:lstStyle>
            <a:lvl1pPr marL="0" indent="0" algn="ctr">
              <a:buNone/>
              <a:defRPr sz="2400" b="0">
                <a:solidFill>
                  <a:schemeClr val="tx2"/>
                </a:solidFill>
              </a:defRPr>
            </a:lvl1pPr>
          </a:lstStyle>
          <a:p>
            <a:pPr lvl="0"/>
            <a:r>
              <a:rPr lang="en-US" dirty="0"/>
              <a:t>Click to add text</a:t>
            </a:r>
          </a:p>
        </p:txBody>
      </p:sp>
      <p:sp>
        <p:nvSpPr>
          <p:cNvPr id="55" name="Text Placeholder 2">
            <a:extLst>
              <a:ext uri="{FF2B5EF4-FFF2-40B4-BE49-F238E27FC236}">
                <a16:creationId xmlns:a16="http://schemas.microsoft.com/office/drawing/2014/main" id="{D22B6E1F-0373-C349-AA3C-83B92F474D23}"/>
              </a:ext>
            </a:extLst>
          </p:cNvPr>
          <p:cNvSpPr>
            <a:spLocks noGrp="1"/>
          </p:cNvSpPr>
          <p:nvPr>
            <p:ph type="body" sz="quarter" idx="16" hasCustomPrompt="1"/>
          </p:nvPr>
        </p:nvSpPr>
        <p:spPr>
          <a:xfrm>
            <a:off x="6365993" y="270461"/>
            <a:ext cx="2492774" cy="2522319"/>
          </a:xfrm>
        </p:spPr>
        <p:txBody>
          <a:bodyPr anchor="ctr">
            <a:noAutofit/>
          </a:bodyPr>
          <a:lstStyle>
            <a:lvl1pPr marL="0" indent="0" algn="ctr">
              <a:buNone/>
              <a:defRPr sz="2400" b="0">
                <a:solidFill>
                  <a:schemeClr val="tx2"/>
                </a:solidFill>
              </a:defRPr>
            </a:lvl1pPr>
          </a:lstStyle>
          <a:p>
            <a:pPr lvl="0"/>
            <a:r>
              <a:rPr lang="en-US" dirty="0"/>
              <a:t>Click to add text</a:t>
            </a:r>
          </a:p>
        </p:txBody>
      </p:sp>
      <p:sp>
        <p:nvSpPr>
          <p:cNvPr id="56" name="Text Placeholder 2">
            <a:extLst>
              <a:ext uri="{FF2B5EF4-FFF2-40B4-BE49-F238E27FC236}">
                <a16:creationId xmlns:a16="http://schemas.microsoft.com/office/drawing/2014/main" id="{F8182263-606F-C74E-8A21-57C1BF298BD6}"/>
              </a:ext>
            </a:extLst>
          </p:cNvPr>
          <p:cNvSpPr>
            <a:spLocks noGrp="1"/>
          </p:cNvSpPr>
          <p:nvPr>
            <p:ph type="body" sz="quarter" idx="17" hasCustomPrompt="1"/>
          </p:nvPr>
        </p:nvSpPr>
        <p:spPr>
          <a:xfrm>
            <a:off x="9415517" y="3333701"/>
            <a:ext cx="2492774" cy="2522319"/>
          </a:xfrm>
        </p:spPr>
        <p:txBody>
          <a:bodyPr anchor="ctr">
            <a:noAutofit/>
          </a:bodyPr>
          <a:lstStyle>
            <a:lvl1pPr marL="0" indent="0" algn="ctr">
              <a:buNone/>
              <a:defRPr sz="2400" b="0">
                <a:solidFill>
                  <a:schemeClr val="tx2"/>
                </a:solidFill>
              </a:defRPr>
            </a:lvl1pPr>
          </a:lstStyle>
          <a:p>
            <a:pPr lvl="0"/>
            <a:r>
              <a:rPr lang="en-US" dirty="0"/>
              <a:t>Click to add text</a:t>
            </a:r>
          </a:p>
        </p:txBody>
      </p:sp>
      <p:sp>
        <p:nvSpPr>
          <p:cNvPr id="3" name="Content Placeholder 2">
            <a:extLst>
              <a:ext uri="{FF2B5EF4-FFF2-40B4-BE49-F238E27FC236}">
                <a16:creationId xmlns:a16="http://schemas.microsoft.com/office/drawing/2014/main" id="{CEA27E33-23A0-1A49-8F59-BAA2153FA526}"/>
              </a:ext>
            </a:extLst>
          </p:cNvPr>
          <p:cNvSpPr>
            <a:spLocks noGrp="1"/>
          </p:cNvSpPr>
          <p:nvPr>
            <p:ph sz="quarter" idx="18"/>
          </p:nvPr>
        </p:nvSpPr>
        <p:spPr>
          <a:xfrm>
            <a:off x="3325812" y="269875"/>
            <a:ext cx="2492375" cy="2522538"/>
          </a:xfrm>
        </p:spPr>
        <p:txBody>
          <a:bodyPr anchor="ctr">
            <a:noAutofit/>
          </a:bodyPr>
          <a:lstStyle>
            <a:lvl1pPr marL="0" indent="0" algn="ctr">
              <a:buNone/>
              <a:defRPr sz="2000">
                <a:solidFill>
                  <a:schemeClr val="bg1"/>
                </a:solidFill>
              </a:defRPr>
            </a:lvl1pPr>
          </a:lstStyle>
          <a:p>
            <a:pPr lvl="0"/>
            <a:endParaRPr lang="en-US" dirty="0"/>
          </a:p>
        </p:txBody>
      </p:sp>
      <p:sp>
        <p:nvSpPr>
          <p:cNvPr id="57" name="Content Placeholder 2">
            <a:extLst>
              <a:ext uri="{FF2B5EF4-FFF2-40B4-BE49-F238E27FC236}">
                <a16:creationId xmlns:a16="http://schemas.microsoft.com/office/drawing/2014/main" id="{BDC2BB60-A006-FC42-AA00-FE35DCD42BD1}"/>
              </a:ext>
            </a:extLst>
          </p:cNvPr>
          <p:cNvSpPr>
            <a:spLocks noGrp="1"/>
          </p:cNvSpPr>
          <p:nvPr>
            <p:ph sz="quarter" idx="19"/>
          </p:nvPr>
        </p:nvSpPr>
        <p:spPr>
          <a:xfrm>
            <a:off x="9415717" y="270351"/>
            <a:ext cx="2492375" cy="2522538"/>
          </a:xfrm>
        </p:spPr>
        <p:txBody>
          <a:bodyPr anchor="ctr">
            <a:noAutofit/>
          </a:bodyPr>
          <a:lstStyle>
            <a:lvl1pPr marL="0" indent="0" algn="ctr">
              <a:buNone/>
              <a:defRPr sz="2000">
                <a:solidFill>
                  <a:schemeClr val="bg1"/>
                </a:solidFill>
              </a:defRPr>
            </a:lvl1pPr>
          </a:lstStyle>
          <a:p>
            <a:pPr lvl="0"/>
            <a:endParaRPr lang="en-US" dirty="0"/>
          </a:p>
        </p:txBody>
      </p:sp>
      <p:sp>
        <p:nvSpPr>
          <p:cNvPr id="58" name="Content Placeholder 2">
            <a:extLst>
              <a:ext uri="{FF2B5EF4-FFF2-40B4-BE49-F238E27FC236}">
                <a16:creationId xmlns:a16="http://schemas.microsoft.com/office/drawing/2014/main" id="{17377EDE-81BF-6040-8A11-63E17371664C}"/>
              </a:ext>
            </a:extLst>
          </p:cNvPr>
          <p:cNvSpPr>
            <a:spLocks noGrp="1"/>
          </p:cNvSpPr>
          <p:nvPr>
            <p:ph sz="quarter" idx="20"/>
          </p:nvPr>
        </p:nvSpPr>
        <p:spPr>
          <a:xfrm>
            <a:off x="6366193" y="3333591"/>
            <a:ext cx="2492375" cy="2522538"/>
          </a:xfrm>
        </p:spPr>
        <p:txBody>
          <a:bodyPr anchor="ctr">
            <a:noAutofit/>
          </a:bodyPr>
          <a:lstStyle>
            <a:lvl1pPr marL="0" indent="0" algn="ctr">
              <a:buNone/>
              <a:defRPr sz="2000">
                <a:solidFill>
                  <a:schemeClr val="bg1"/>
                </a:solidFill>
              </a:defRPr>
            </a:lvl1pPr>
          </a:lstStyle>
          <a:p>
            <a:pPr lvl="0"/>
            <a:endParaRPr lang="en-US" dirty="0"/>
          </a:p>
        </p:txBody>
      </p:sp>
      <p:sp>
        <p:nvSpPr>
          <p:cNvPr id="60" name="Content Placeholder 2">
            <a:extLst>
              <a:ext uri="{FF2B5EF4-FFF2-40B4-BE49-F238E27FC236}">
                <a16:creationId xmlns:a16="http://schemas.microsoft.com/office/drawing/2014/main" id="{EC2B4EA0-D87F-594D-85E7-85E19293CC12}"/>
              </a:ext>
            </a:extLst>
          </p:cNvPr>
          <p:cNvSpPr>
            <a:spLocks noGrp="1"/>
          </p:cNvSpPr>
          <p:nvPr>
            <p:ph sz="quarter" idx="21"/>
          </p:nvPr>
        </p:nvSpPr>
        <p:spPr>
          <a:xfrm>
            <a:off x="276289" y="3333591"/>
            <a:ext cx="2492375" cy="2522538"/>
          </a:xfrm>
        </p:spPr>
        <p:txBody>
          <a:bodyPr anchor="ctr">
            <a:noAutofit/>
          </a:bodyPr>
          <a:lstStyle>
            <a:lvl1pPr marL="0" indent="0" algn="ctr">
              <a:buNone/>
              <a:defRPr sz="2000">
                <a:solidFill>
                  <a:schemeClr val="bg1"/>
                </a:solidFill>
              </a:defRPr>
            </a:lvl1pPr>
          </a:lstStyle>
          <a:p>
            <a:pPr lvl="0"/>
            <a:endParaRPr lang="en-US" dirty="0"/>
          </a:p>
        </p:txBody>
      </p:sp>
      <p:sp>
        <p:nvSpPr>
          <p:cNvPr id="4" name="Footer Placeholder 3">
            <a:extLst>
              <a:ext uri="{FF2B5EF4-FFF2-40B4-BE49-F238E27FC236}">
                <a16:creationId xmlns:a16="http://schemas.microsoft.com/office/drawing/2014/main" id="{F9777023-6883-7B4A-9381-BE54E8777F1D}"/>
              </a:ext>
            </a:extLst>
          </p:cNvPr>
          <p:cNvSpPr>
            <a:spLocks noGrp="1"/>
          </p:cNvSpPr>
          <p:nvPr>
            <p:ph type="ftr" sz="quarter" idx="22"/>
          </p:nvPr>
        </p:nvSpPr>
        <p:spPr/>
        <p:txBody>
          <a:bodyPr/>
          <a:lstStyle/>
          <a:p>
            <a:r>
              <a:rPr lang="en-US" dirty="0"/>
              <a:t>© 2018 CHS Inc. Internal</a:t>
            </a:r>
          </a:p>
        </p:txBody>
      </p:sp>
      <p:sp>
        <p:nvSpPr>
          <p:cNvPr id="5" name="Slide Number Placeholder 4">
            <a:extLst>
              <a:ext uri="{FF2B5EF4-FFF2-40B4-BE49-F238E27FC236}">
                <a16:creationId xmlns:a16="http://schemas.microsoft.com/office/drawing/2014/main" id="{804EA698-EC75-E547-8F0B-BD442FF590F5}"/>
              </a:ext>
            </a:extLst>
          </p:cNvPr>
          <p:cNvSpPr>
            <a:spLocks noGrp="1"/>
          </p:cNvSpPr>
          <p:nvPr>
            <p:ph type="sldNum" sz="quarter" idx="23"/>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904144940"/>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32A: 4Col 2 Text 2 Pics Blu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C5F9DB9-D496-A840-946B-B2A0F479E0A6}"/>
              </a:ext>
            </a:extLst>
          </p:cNvPr>
          <p:cNvSpPr>
            <a:spLocks noGrp="1"/>
          </p:cNvSpPr>
          <p:nvPr>
            <p:ph type="pic" sz="quarter" idx="11"/>
          </p:nvPr>
        </p:nvSpPr>
        <p:spPr>
          <a:xfrm>
            <a:off x="9131300" y="0"/>
            <a:ext cx="3060700" cy="6109909"/>
          </a:xfrm>
        </p:spPr>
        <p:txBody>
          <a:bodyPr/>
          <a:lstStyle/>
          <a:p>
            <a:endParaRPr lang="en-US" dirty="0"/>
          </a:p>
        </p:txBody>
      </p:sp>
      <p:sp>
        <p:nvSpPr>
          <p:cNvPr id="3" name="Picture Placeholder 2">
            <a:extLst>
              <a:ext uri="{FF2B5EF4-FFF2-40B4-BE49-F238E27FC236}">
                <a16:creationId xmlns:a16="http://schemas.microsoft.com/office/drawing/2014/main" id="{613AB15A-3E04-EC4A-8800-DF89768DF21D}"/>
              </a:ext>
            </a:extLst>
          </p:cNvPr>
          <p:cNvSpPr>
            <a:spLocks noGrp="1"/>
          </p:cNvSpPr>
          <p:nvPr>
            <p:ph type="pic" sz="quarter" idx="10"/>
          </p:nvPr>
        </p:nvSpPr>
        <p:spPr>
          <a:xfrm>
            <a:off x="3044825" y="0"/>
            <a:ext cx="3048195" cy="6109909"/>
          </a:xfrm>
        </p:spPr>
        <p:txBody>
          <a:bodyPr/>
          <a:lstStyle/>
          <a:p>
            <a:endParaRPr lang="en-US" dirty="0"/>
          </a:p>
        </p:txBody>
      </p:sp>
      <p:sp>
        <p:nvSpPr>
          <p:cNvPr id="30" name="Rectangle 29">
            <a:extLst>
              <a:ext uri="{FF2B5EF4-FFF2-40B4-BE49-F238E27FC236}">
                <a16:creationId xmlns:a16="http://schemas.microsoft.com/office/drawing/2014/main" id="{396A348E-F8CA-9842-A7E4-C2DD1B406C37}"/>
              </a:ext>
            </a:extLst>
          </p:cNvPr>
          <p:cNvSpPr/>
          <p:nvPr userDrawn="1"/>
        </p:nvSpPr>
        <p:spPr>
          <a:xfrm>
            <a:off x="0" y="0"/>
            <a:ext cx="3044952" cy="61099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91EF4517-5576-3A4E-9AA8-C4D52AFA7AFE}"/>
              </a:ext>
            </a:extLst>
          </p:cNvPr>
          <p:cNvSpPr/>
          <p:nvPr userDrawn="1"/>
        </p:nvSpPr>
        <p:spPr>
          <a:xfrm>
            <a:off x="6089904" y="0"/>
            <a:ext cx="3044952" cy="6109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Placeholder 2">
            <a:extLst>
              <a:ext uri="{FF2B5EF4-FFF2-40B4-BE49-F238E27FC236}">
                <a16:creationId xmlns:a16="http://schemas.microsoft.com/office/drawing/2014/main" id="{C9C5252F-47A7-F245-ABF1-3DDBE0A644A3}"/>
              </a:ext>
            </a:extLst>
          </p:cNvPr>
          <p:cNvSpPr>
            <a:spLocks noGrp="1"/>
          </p:cNvSpPr>
          <p:nvPr>
            <p:ph type="body" sz="quarter" idx="12" hasCustomPrompt="1"/>
          </p:nvPr>
        </p:nvSpPr>
        <p:spPr>
          <a:xfrm>
            <a:off x="283432" y="1727898"/>
            <a:ext cx="2478088" cy="765175"/>
          </a:xfrm>
        </p:spPr>
        <p:txBody>
          <a:bodyPr anchor="b">
            <a:noAutofit/>
          </a:bodyPr>
          <a:lstStyle>
            <a:lvl1pPr marL="0" indent="0" algn="ctr">
              <a:buNone/>
              <a:defRPr sz="2400" b="1">
                <a:solidFill>
                  <a:schemeClr val="bg1"/>
                </a:solidFill>
              </a:defRPr>
            </a:lvl1pPr>
          </a:lstStyle>
          <a:p>
            <a:pPr lvl="0"/>
            <a:r>
              <a:rPr lang="en-US" dirty="0"/>
              <a:t>Click to add title</a:t>
            </a:r>
          </a:p>
        </p:txBody>
      </p:sp>
      <p:sp>
        <p:nvSpPr>
          <p:cNvPr id="37" name="Text Placeholder 2">
            <a:extLst>
              <a:ext uri="{FF2B5EF4-FFF2-40B4-BE49-F238E27FC236}">
                <a16:creationId xmlns:a16="http://schemas.microsoft.com/office/drawing/2014/main" id="{C4A5079B-2EDE-3749-98E2-DA1123A97708}"/>
              </a:ext>
            </a:extLst>
          </p:cNvPr>
          <p:cNvSpPr>
            <a:spLocks noGrp="1"/>
          </p:cNvSpPr>
          <p:nvPr>
            <p:ph type="body" sz="quarter" idx="13" hasCustomPrompt="1"/>
          </p:nvPr>
        </p:nvSpPr>
        <p:spPr>
          <a:xfrm>
            <a:off x="283432" y="2568923"/>
            <a:ext cx="2478088" cy="3276859"/>
          </a:xfrm>
        </p:spPr>
        <p:txBody>
          <a:bodyPr anchor="t">
            <a:noAutofit/>
          </a:bodyPr>
          <a:lstStyle>
            <a:lvl1pPr marL="0" indent="0" algn="ctr">
              <a:buNone/>
              <a:defRPr sz="2400" b="0">
                <a:solidFill>
                  <a:schemeClr val="bg1"/>
                </a:solidFill>
              </a:defRPr>
            </a:lvl1pPr>
          </a:lstStyle>
          <a:p>
            <a:pPr lvl="0"/>
            <a:r>
              <a:rPr lang="en-US" dirty="0"/>
              <a:t>Click to add text</a:t>
            </a:r>
          </a:p>
        </p:txBody>
      </p:sp>
      <p:sp>
        <p:nvSpPr>
          <p:cNvPr id="38" name="Text Placeholder 2">
            <a:extLst>
              <a:ext uri="{FF2B5EF4-FFF2-40B4-BE49-F238E27FC236}">
                <a16:creationId xmlns:a16="http://schemas.microsoft.com/office/drawing/2014/main" id="{234B1ADE-1D5A-EE4B-92E9-BFDF305E7757}"/>
              </a:ext>
            </a:extLst>
          </p:cNvPr>
          <p:cNvSpPr>
            <a:spLocks noGrp="1"/>
          </p:cNvSpPr>
          <p:nvPr>
            <p:ph type="body" sz="quarter" idx="14" hasCustomPrompt="1"/>
          </p:nvPr>
        </p:nvSpPr>
        <p:spPr>
          <a:xfrm>
            <a:off x="6373336" y="1727898"/>
            <a:ext cx="2478088" cy="765175"/>
          </a:xfrm>
        </p:spPr>
        <p:txBody>
          <a:bodyPr anchor="b">
            <a:noAutofit/>
          </a:bodyPr>
          <a:lstStyle>
            <a:lvl1pPr marL="0" indent="0" algn="ctr">
              <a:buNone/>
              <a:defRPr sz="2400" b="1">
                <a:solidFill>
                  <a:schemeClr val="tx2"/>
                </a:solidFill>
              </a:defRPr>
            </a:lvl1pPr>
          </a:lstStyle>
          <a:p>
            <a:pPr lvl="0"/>
            <a:r>
              <a:rPr lang="en-US" dirty="0"/>
              <a:t>Click to add title</a:t>
            </a:r>
          </a:p>
        </p:txBody>
      </p:sp>
      <p:sp>
        <p:nvSpPr>
          <p:cNvPr id="39" name="Text Placeholder 2">
            <a:extLst>
              <a:ext uri="{FF2B5EF4-FFF2-40B4-BE49-F238E27FC236}">
                <a16:creationId xmlns:a16="http://schemas.microsoft.com/office/drawing/2014/main" id="{97012C33-B90D-0347-B4D2-CEAA356302F0}"/>
              </a:ext>
            </a:extLst>
          </p:cNvPr>
          <p:cNvSpPr>
            <a:spLocks noGrp="1"/>
          </p:cNvSpPr>
          <p:nvPr>
            <p:ph type="body" sz="quarter" idx="15" hasCustomPrompt="1"/>
          </p:nvPr>
        </p:nvSpPr>
        <p:spPr>
          <a:xfrm>
            <a:off x="6373336" y="2568923"/>
            <a:ext cx="2478088" cy="3257801"/>
          </a:xfrm>
        </p:spPr>
        <p:txBody>
          <a:bodyPr anchor="t">
            <a:noAutofit/>
          </a:bodyPr>
          <a:lstStyle>
            <a:lvl1pPr marL="0" indent="0" algn="ctr">
              <a:buNone/>
              <a:defRPr sz="2400" b="0">
                <a:solidFill>
                  <a:schemeClr val="tx2"/>
                </a:solidFill>
              </a:defRPr>
            </a:lvl1pPr>
          </a:lstStyle>
          <a:p>
            <a:pPr lvl="0"/>
            <a:r>
              <a:rPr lang="en-US" dirty="0"/>
              <a:t>Click to add text</a:t>
            </a:r>
          </a:p>
        </p:txBody>
      </p:sp>
      <p:sp>
        <p:nvSpPr>
          <p:cNvPr id="6" name="Footer Placeholder 5">
            <a:extLst>
              <a:ext uri="{FF2B5EF4-FFF2-40B4-BE49-F238E27FC236}">
                <a16:creationId xmlns:a16="http://schemas.microsoft.com/office/drawing/2014/main" id="{29BDCD10-89B4-3C4C-82F2-3006C76A8A83}"/>
              </a:ext>
            </a:extLst>
          </p:cNvPr>
          <p:cNvSpPr>
            <a:spLocks noGrp="1"/>
          </p:cNvSpPr>
          <p:nvPr>
            <p:ph type="ftr" sz="quarter" idx="16"/>
          </p:nvPr>
        </p:nvSpPr>
        <p:spPr/>
        <p:txBody>
          <a:bodyPr/>
          <a:lstStyle/>
          <a:p>
            <a:r>
              <a:rPr lang="en-US" dirty="0"/>
              <a:t>© 2018 CHS Inc. Internal</a:t>
            </a:r>
          </a:p>
        </p:txBody>
      </p:sp>
      <p:sp>
        <p:nvSpPr>
          <p:cNvPr id="7" name="Slide Number Placeholder 6">
            <a:extLst>
              <a:ext uri="{FF2B5EF4-FFF2-40B4-BE49-F238E27FC236}">
                <a16:creationId xmlns:a16="http://schemas.microsoft.com/office/drawing/2014/main" id="{9CDD13C8-8F83-E149-96B5-AE1927AC2AAD}"/>
              </a:ext>
            </a:extLst>
          </p:cNvPr>
          <p:cNvSpPr>
            <a:spLocks noGrp="1"/>
          </p:cNvSpPr>
          <p:nvPr>
            <p:ph type="sldNum" sz="quarter" idx="17"/>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2019420964"/>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32B: 4Col 2 Text 2 Pics Gree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13AB15A-3E04-EC4A-8800-DF89768DF21D}"/>
              </a:ext>
            </a:extLst>
          </p:cNvPr>
          <p:cNvSpPr>
            <a:spLocks noGrp="1"/>
          </p:cNvSpPr>
          <p:nvPr>
            <p:ph type="pic" sz="quarter" idx="10"/>
          </p:nvPr>
        </p:nvSpPr>
        <p:spPr>
          <a:xfrm>
            <a:off x="3044952" y="1588"/>
            <a:ext cx="3048508" cy="6108321"/>
          </a:xfrm>
        </p:spPr>
        <p:txBody>
          <a:bodyPr/>
          <a:lstStyle/>
          <a:p>
            <a:endParaRPr lang="en-US" dirty="0"/>
          </a:p>
        </p:txBody>
      </p:sp>
      <p:sp>
        <p:nvSpPr>
          <p:cNvPr id="5" name="Picture Placeholder 4">
            <a:extLst>
              <a:ext uri="{FF2B5EF4-FFF2-40B4-BE49-F238E27FC236}">
                <a16:creationId xmlns:a16="http://schemas.microsoft.com/office/drawing/2014/main" id="{5C5F9DB9-D496-A840-946B-B2A0F479E0A6}"/>
              </a:ext>
            </a:extLst>
          </p:cNvPr>
          <p:cNvSpPr>
            <a:spLocks noGrp="1"/>
          </p:cNvSpPr>
          <p:nvPr>
            <p:ph type="pic" sz="quarter" idx="11"/>
          </p:nvPr>
        </p:nvSpPr>
        <p:spPr>
          <a:xfrm>
            <a:off x="9131300" y="0"/>
            <a:ext cx="3060700" cy="6109909"/>
          </a:xfrm>
        </p:spPr>
        <p:txBody>
          <a:bodyPr/>
          <a:lstStyle/>
          <a:p>
            <a:endParaRPr lang="en-US" dirty="0"/>
          </a:p>
        </p:txBody>
      </p:sp>
      <p:sp>
        <p:nvSpPr>
          <p:cNvPr id="30" name="Rectangle 29">
            <a:extLst>
              <a:ext uri="{FF2B5EF4-FFF2-40B4-BE49-F238E27FC236}">
                <a16:creationId xmlns:a16="http://schemas.microsoft.com/office/drawing/2014/main" id="{396A348E-F8CA-9842-A7E4-C2DD1B406C37}"/>
              </a:ext>
            </a:extLst>
          </p:cNvPr>
          <p:cNvSpPr/>
          <p:nvPr userDrawn="1"/>
        </p:nvSpPr>
        <p:spPr>
          <a:xfrm>
            <a:off x="0" y="0"/>
            <a:ext cx="3044952" cy="61099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91EF4517-5576-3A4E-9AA8-C4D52AFA7AFE}"/>
              </a:ext>
            </a:extLst>
          </p:cNvPr>
          <p:cNvSpPr/>
          <p:nvPr userDrawn="1"/>
        </p:nvSpPr>
        <p:spPr>
          <a:xfrm>
            <a:off x="6089904" y="0"/>
            <a:ext cx="3044952" cy="61099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
            <a:extLst>
              <a:ext uri="{FF2B5EF4-FFF2-40B4-BE49-F238E27FC236}">
                <a16:creationId xmlns:a16="http://schemas.microsoft.com/office/drawing/2014/main" id="{BCB69969-B410-7741-A29D-883D62D1A2D2}"/>
              </a:ext>
            </a:extLst>
          </p:cNvPr>
          <p:cNvSpPr>
            <a:spLocks noGrp="1"/>
          </p:cNvSpPr>
          <p:nvPr>
            <p:ph type="body" sz="quarter" idx="12" hasCustomPrompt="1"/>
          </p:nvPr>
        </p:nvSpPr>
        <p:spPr>
          <a:xfrm>
            <a:off x="283432" y="1727898"/>
            <a:ext cx="2478088" cy="765175"/>
          </a:xfrm>
        </p:spPr>
        <p:txBody>
          <a:bodyPr anchor="b">
            <a:noAutofit/>
          </a:bodyPr>
          <a:lstStyle>
            <a:lvl1pPr marL="0" indent="0" algn="ctr">
              <a:buNone/>
              <a:defRPr sz="2400" b="1">
                <a:solidFill>
                  <a:schemeClr val="bg1"/>
                </a:solidFill>
              </a:defRPr>
            </a:lvl1pPr>
          </a:lstStyle>
          <a:p>
            <a:pPr lvl="0"/>
            <a:r>
              <a:rPr lang="en-US" dirty="0"/>
              <a:t>Click to add title</a:t>
            </a:r>
          </a:p>
        </p:txBody>
      </p:sp>
      <p:sp>
        <p:nvSpPr>
          <p:cNvPr id="17" name="Text Placeholder 2">
            <a:extLst>
              <a:ext uri="{FF2B5EF4-FFF2-40B4-BE49-F238E27FC236}">
                <a16:creationId xmlns:a16="http://schemas.microsoft.com/office/drawing/2014/main" id="{37CC6699-3FFF-A546-8A38-341D1ECF5AF6}"/>
              </a:ext>
            </a:extLst>
          </p:cNvPr>
          <p:cNvSpPr>
            <a:spLocks noGrp="1"/>
          </p:cNvSpPr>
          <p:nvPr>
            <p:ph type="body" sz="quarter" idx="13" hasCustomPrompt="1"/>
          </p:nvPr>
        </p:nvSpPr>
        <p:spPr>
          <a:xfrm>
            <a:off x="283432" y="2568923"/>
            <a:ext cx="2478088" cy="3276859"/>
          </a:xfrm>
        </p:spPr>
        <p:txBody>
          <a:bodyPr anchor="t">
            <a:noAutofit/>
          </a:bodyPr>
          <a:lstStyle>
            <a:lvl1pPr marL="0" indent="0" algn="ctr">
              <a:buNone/>
              <a:defRPr sz="2400" b="0">
                <a:solidFill>
                  <a:schemeClr val="bg1"/>
                </a:solidFill>
              </a:defRPr>
            </a:lvl1pPr>
          </a:lstStyle>
          <a:p>
            <a:pPr lvl="0"/>
            <a:r>
              <a:rPr lang="en-US" dirty="0"/>
              <a:t>Click to add text</a:t>
            </a:r>
          </a:p>
        </p:txBody>
      </p:sp>
      <p:sp>
        <p:nvSpPr>
          <p:cNvPr id="18" name="Text Placeholder 2">
            <a:extLst>
              <a:ext uri="{FF2B5EF4-FFF2-40B4-BE49-F238E27FC236}">
                <a16:creationId xmlns:a16="http://schemas.microsoft.com/office/drawing/2014/main" id="{6F1A2807-140B-DF4F-9E5E-3F3FF29E5A56}"/>
              </a:ext>
            </a:extLst>
          </p:cNvPr>
          <p:cNvSpPr>
            <a:spLocks noGrp="1"/>
          </p:cNvSpPr>
          <p:nvPr>
            <p:ph type="body" sz="quarter" idx="14" hasCustomPrompt="1"/>
          </p:nvPr>
        </p:nvSpPr>
        <p:spPr>
          <a:xfrm>
            <a:off x="6373336" y="1727898"/>
            <a:ext cx="2478088" cy="765175"/>
          </a:xfrm>
        </p:spPr>
        <p:txBody>
          <a:bodyPr anchor="b">
            <a:noAutofit/>
          </a:bodyPr>
          <a:lstStyle>
            <a:lvl1pPr marL="0" indent="0" algn="ctr">
              <a:buNone/>
              <a:defRPr sz="2400" b="1">
                <a:solidFill>
                  <a:schemeClr val="tx2"/>
                </a:solidFill>
              </a:defRPr>
            </a:lvl1pPr>
          </a:lstStyle>
          <a:p>
            <a:pPr lvl="0"/>
            <a:r>
              <a:rPr lang="en-US" dirty="0"/>
              <a:t>Click to add title</a:t>
            </a:r>
          </a:p>
        </p:txBody>
      </p:sp>
      <p:sp>
        <p:nvSpPr>
          <p:cNvPr id="19" name="Text Placeholder 2">
            <a:extLst>
              <a:ext uri="{FF2B5EF4-FFF2-40B4-BE49-F238E27FC236}">
                <a16:creationId xmlns:a16="http://schemas.microsoft.com/office/drawing/2014/main" id="{B83D4F38-64A2-7748-A637-B262A824AF99}"/>
              </a:ext>
            </a:extLst>
          </p:cNvPr>
          <p:cNvSpPr>
            <a:spLocks noGrp="1"/>
          </p:cNvSpPr>
          <p:nvPr>
            <p:ph type="body" sz="quarter" idx="15" hasCustomPrompt="1"/>
          </p:nvPr>
        </p:nvSpPr>
        <p:spPr>
          <a:xfrm>
            <a:off x="6373336" y="2568923"/>
            <a:ext cx="2478088" cy="3257801"/>
          </a:xfrm>
        </p:spPr>
        <p:txBody>
          <a:bodyPr anchor="t">
            <a:noAutofit/>
          </a:bodyPr>
          <a:lstStyle>
            <a:lvl1pPr marL="0" indent="0" algn="ctr">
              <a:buNone/>
              <a:defRPr sz="2400" b="0">
                <a:solidFill>
                  <a:schemeClr val="tx2"/>
                </a:solidFill>
              </a:defRPr>
            </a:lvl1pPr>
          </a:lstStyle>
          <a:p>
            <a:pPr lvl="0"/>
            <a:r>
              <a:rPr lang="en-US" dirty="0"/>
              <a:t>Click to add text</a:t>
            </a:r>
          </a:p>
        </p:txBody>
      </p:sp>
      <p:sp>
        <p:nvSpPr>
          <p:cNvPr id="4" name="Footer Placeholder 3">
            <a:extLst>
              <a:ext uri="{FF2B5EF4-FFF2-40B4-BE49-F238E27FC236}">
                <a16:creationId xmlns:a16="http://schemas.microsoft.com/office/drawing/2014/main" id="{C3B58A08-C205-6144-8EB6-D6F8FED0CE2D}"/>
              </a:ext>
            </a:extLst>
          </p:cNvPr>
          <p:cNvSpPr>
            <a:spLocks noGrp="1"/>
          </p:cNvSpPr>
          <p:nvPr>
            <p:ph type="ftr" sz="quarter" idx="16"/>
          </p:nvPr>
        </p:nvSpPr>
        <p:spPr/>
        <p:txBody>
          <a:bodyPr/>
          <a:lstStyle/>
          <a:p>
            <a:r>
              <a:rPr lang="en-US" dirty="0"/>
              <a:t>© 2018 CHS Inc. Internal</a:t>
            </a:r>
          </a:p>
        </p:txBody>
      </p:sp>
      <p:sp>
        <p:nvSpPr>
          <p:cNvPr id="6" name="Slide Number Placeholder 5">
            <a:extLst>
              <a:ext uri="{FF2B5EF4-FFF2-40B4-BE49-F238E27FC236}">
                <a16:creationId xmlns:a16="http://schemas.microsoft.com/office/drawing/2014/main" id="{9B44CE6A-CCB1-3D44-B110-A2E0D2A74E2A}"/>
              </a:ext>
            </a:extLst>
          </p:cNvPr>
          <p:cNvSpPr>
            <a:spLocks noGrp="1"/>
          </p:cNvSpPr>
          <p:nvPr>
            <p:ph type="sldNum" sz="quarter" idx="17"/>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1073841561"/>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32C: 4Col 2 Text 2 Pics Orange/Yellow">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C5F9DB9-D496-A840-946B-B2A0F479E0A6}"/>
              </a:ext>
            </a:extLst>
          </p:cNvPr>
          <p:cNvSpPr>
            <a:spLocks noGrp="1"/>
          </p:cNvSpPr>
          <p:nvPr>
            <p:ph type="pic" sz="quarter" idx="11"/>
          </p:nvPr>
        </p:nvSpPr>
        <p:spPr>
          <a:xfrm>
            <a:off x="9131300" y="0"/>
            <a:ext cx="3060700" cy="6109909"/>
          </a:xfrm>
        </p:spPr>
        <p:txBody>
          <a:bodyPr/>
          <a:lstStyle/>
          <a:p>
            <a:endParaRPr lang="en-US" dirty="0"/>
          </a:p>
        </p:txBody>
      </p:sp>
      <p:sp>
        <p:nvSpPr>
          <p:cNvPr id="3" name="Picture Placeholder 2">
            <a:extLst>
              <a:ext uri="{FF2B5EF4-FFF2-40B4-BE49-F238E27FC236}">
                <a16:creationId xmlns:a16="http://schemas.microsoft.com/office/drawing/2014/main" id="{613AB15A-3E04-EC4A-8800-DF89768DF21D}"/>
              </a:ext>
            </a:extLst>
          </p:cNvPr>
          <p:cNvSpPr>
            <a:spLocks noGrp="1"/>
          </p:cNvSpPr>
          <p:nvPr>
            <p:ph type="pic" sz="quarter" idx="10"/>
          </p:nvPr>
        </p:nvSpPr>
        <p:spPr>
          <a:xfrm>
            <a:off x="3044825" y="0"/>
            <a:ext cx="3048195" cy="6109909"/>
          </a:xfrm>
        </p:spPr>
        <p:txBody>
          <a:bodyPr/>
          <a:lstStyle/>
          <a:p>
            <a:endParaRPr lang="en-US" dirty="0"/>
          </a:p>
        </p:txBody>
      </p:sp>
      <p:sp>
        <p:nvSpPr>
          <p:cNvPr id="30" name="Rectangle 29">
            <a:extLst>
              <a:ext uri="{FF2B5EF4-FFF2-40B4-BE49-F238E27FC236}">
                <a16:creationId xmlns:a16="http://schemas.microsoft.com/office/drawing/2014/main" id="{396A348E-F8CA-9842-A7E4-C2DD1B406C37}"/>
              </a:ext>
            </a:extLst>
          </p:cNvPr>
          <p:cNvSpPr/>
          <p:nvPr userDrawn="1"/>
        </p:nvSpPr>
        <p:spPr>
          <a:xfrm>
            <a:off x="0" y="0"/>
            <a:ext cx="3044952" cy="61099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91EF4517-5576-3A4E-9AA8-C4D52AFA7AFE}"/>
              </a:ext>
            </a:extLst>
          </p:cNvPr>
          <p:cNvSpPr/>
          <p:nvPr userDrawn="1"/>
        </p:nvSpPr>
        <p:spPr>
          <a:xfrm>
            <a:off x="6093020" y="0"/>
            <a:ext cx="3041836" cy="61099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7058C26A-49E0-EF47-BFA0-6D09E589DBAD}"/>
              </a:ext>
            </a:extLst>
          </p:cNvPr>
          <p:cNvSpPr>
            <a:spLocks noGrp="1"/>
          </p:cNvSpPr>
          <p:nvPr>
            <p:ph type="ftr" sz="quarter" idx="16"/>
          </p:nvPr>
        </p:nvSpPr>
        <p:spPr/>
        <p:txBody>
          <a:bodyPr/>
          <a:lstStyle/>
          <a:p>
            <a:r>
              <a:rPr lang="en-US" dirty="0"/>
              <a:t>© 2018 CHS Inc. Internal</a:t>
            </a:r>
          </a:p>
        </p:txBody>
      </p:sp>
      <p:sp>
        <p:nvSpPr>
          <p:cNvPr id="6" name="Slide Number Placeholder 5">
            <a:extLst>
              <a:ext uri="{FF2B5EF4-FFF2-40B4-BE49-F238E27FC236}">
                <a16:creationId xmlns:a16="http://schemas.microsoft.com/office/drawing/2014/main" id="{DBE12308-7589-A74B-84B3-4FFB1AEADEBE}"/>
              </a:ext>
            </a:extLst>
          </p:cNvPr>
          <p:cNvSpPr>
            <a:spLocks noGrp="1"/>
          </p:cNvSpPr>
          <p:nvPr>
            <p:ph type="sldNum" sz="quarter" idx="17"/>
          </p:nvPr>
        </p:nvSpPr>
        <p:spPr/>
        <p:txBody>
          <a:bodyPr/>
          <a:lstStyle/>
          <a:p>
            <a:fld id="{6A6F46FF-D5FD-D344-AAD7-CAD0D68AD4E5}" type="slidenum">
              <a:rPr lang="en-US" smtClean="0"/>
              <a:pPr/>
              <a:t>‹#›</a:t>
            </a:fld>
            <a:endParaRPr lang="en-US" dirty="0"/>
          </a:p>
        </p:txBody>
      </p:sp>
      <p:sp>
        <p:nvSpPr>
          <p:cNvPr id="12" name="Text Placeholder 2">
            <a:extLst>
              <a:ext uri="{FF2B5EF4-FFF2-40B4-BE49-F238E27FC236}">
                <a16:creationId xmlns:a16="http://schemas.microsoft.com/office/drawing/2014/main" id="{CCA4AC0C-1E6B-204D-9E3F-08D66399E972}"/>
              </a:ext>
            </a:extLst>
          </p:cNvPr>
          <p:cNvSpPr>
            <a:spLocks noGrp="1"/>
          </p:cNvSpPr>
          <p:nvPr>
            <p:ph type="body" sz="quarter" idx="12" hasCustomPrompt="1"/>
          </p:nvPr>
        </p:nvSpPr>
        <p:spPr>
          <a:xfrm>
            <a:off x="283432" y="1727898"/>
            <a:ext cx="2478088" cy="765175"/>
          </a:xfrm>
        </p:spPr>
        <p:txBody>
          <a:bodyPr anchor="b">
            <a:noAutofit/>
          </a:bodyPr>
          <a:lstStyle>
            <a:lvl1pPr marL="0" indent="0" algn="ctr">
              <a:buNone/>
              <a:defRPr sz="2400" b="1">
                <a:solidFill>
                  <a:schemeClr val="bg1"/>
                </a:solidFill>
              </a:defRPr>
            </a:lvl1pPr>
          </a:lstStyle>
          <a:p>
            <a:pPr lvl="0"/>
            <a:r>
              <a:rPr lang="en-US" dirty="0"/>
              <a:t>Click to add title</a:t>
            </a:r>
          </a:p>
        </p:txBody>
      </p:sp>
      <p:sp>
        <p:nvSpPr>
          <p:cNvPr id="13" name="Text Placeholder 2">
            <a:extLst>
              <a:ext uri="{FF2B5EF4-FFF2-40B4-BE49-F238E27FC236}">
                <a16:creationId xmlns:a16="http://schemas.microsoft.com/office/drawing/2014/main" id="{1751ADF2-A964-BF46-B0FE-94A199033057}"/>
              </a:ext>
            </a:extLst>
          </p:cNvPr>
          <p:cNvSpPr>
            <a:spLocks noGrp="1"/>
          </p:cNvSpPr>
          <p:nvPr>
            <p:ph type="body" sz="quarter" idx="13" hasCustomPrompt="1"/>
          </p:nvPr>
        </p:nvSpPr>
        <p:spPr>
          <a:xfrm>
            <a:off x="283432" y="2568923"/>
            <a:ext cx="2478088" cy="3276859"/>
          </a:xfrm>
        </p:spPr>
        <p:txBody>
          <a:bodyPr anchor="t">
            <a:noAutofit/>
          </a:bodyPr>
          <a:lstStyle>
            <a:lvl1pPr marL="0" indent="0" algn="ctr">
              <a:buNone/>
              <a:defRPr sz="2400" b="0">
                <a:solidFill>
                  <a:schemeClr val="bg1"/>
                </a:solidFill>
              </a:defRPr>
            </a:lvl1pPr>
          </a:lstStyle>
          <a:p>
            <a:pPr lvl="0"/>
            <a:r>
              <a:rPr lang="en-US" dirty="0"/>
              <a:t>Click to add text</a:t>
            </a:r>
          </a:p>
        </p:txBody>
      </p:sp>
      <p:sp>
        <p:nvSpPr>
          <p:cNvPr id="14" name="Text Placeholder 2">
            <a:extLst>
              <a:ext uri="{FF2B5EF4-FFF2-40B4-BE49-F238E27FC236}">
                <a16:creationId xmlns:a16="http://schemas.microsoft.com/office/drawing/2014/main" id="{31C83D8C-BDC0-284B-A337-14337E384A6C}"/>
              </a:ext>
            </a:extLst>
          </p:cNvPr>
          <p:cNvSpPr>
            <a:spLocks noGrp="1"/>
          </p:cNvSpPr>
          <p:nvPr>
            <p:ph type="body" sz="quarter" idx="14" hasCustomPrompt="1"/>
          </p:nvPr>
        </p:nvSpPr>
        <p:spPr>
          <a:xfrm>
            <a:off x="6373336" y="1727898"/>
            <a:ext cx="2478088" cy="765175"/>
          </a:xfrm>
        </p:spPr>
        <p:txBody>
          <a:bodyPr anchor="b">
            <a:noAutofit/>
          </a:bodyPr>
          <a:lstStyle>
            <a:lvl1pPr marL="0" indent="0" algn="ctr">
              <a:buNone/>
              <a:defRPr sz="2400" b="1">
                <a:solidFill>
                  <a:schemeClr val="tx2"/>
                </a:solidFill>
              </a:defRPr>
            </a:lvl1pPr>
          </a:lstStyle>
          <a:p>
            <a:pPr lvl="0"/>
            <a:r>
              <a:rPr lang="en-US" dirty="0"/>
              <a:t>Click to add title</a:t>
            </a:r>
          </a:p>
        </p:txBody>
      </p:sp>
      <p:sp>
        <p:nvSpPr>
          <p:cNvPr id="15" name="Text Placeholder 2">
            <a:extLst>
              <a:ext uri="{FF2B5EF4-FFF2-40B4-BE49-F238E27FC236}">
                <a16:creationId xmlns:a16="http://schemas.microsoft.com/office/drawing/2014/main" id="{C17D53A3-E5A9-F94C-8E9C-4AEF98588A3C}"/>
              </a:ext>
            </a:extLst>
          </p:cNvPr>
          <p:cNvSpPr>
            <a:spLocks noGrp="1"/>
          </p:cNvSpPr>
          <p:nvPr>
            <p:ph type="body" sz="quarter" idx="15" hasCustomPrompt="1"/>
          </p:nvPr>
        </p:nvSpPr>
        <p:spPr>
          <a:xfrm>
            <a:off x="6373336" y="2568923"/>
            <a:ext cx="2478088" cy="3257801"/>
          </a:xfrm>
        </p:spPr>
        <p:txBody>
          <a:bodyPr anchor="t">
            <a:noAutofit/>
          </a:bodyPr>
          <a:lstStyle>
            <a:lvl1pPr marL="0" indent="0" algn="ctr">
              <a:buNone/>
              <a:defRPr sz="2400" b="0">
                <a:solidFill>
                  <a:schemeClr val="tx2"/>
                </a:solidFill>
              </a:defRPr>
            </a:lvl1pPr>
          </a:lstStyle>
          <a:p>
            <a:pPr lvl="0"/>
            <a:r>
              <a:rPr lang="en-US" dirty="0"/>
              <a:t>Click to add text</a:t>
            </a:r>
          </a:p>
        </p:txBody>
      </p:sp>
    </p:spTree>
    <p:extLst>
      <p:ext uri="{BB962C8B-B14F-4D97-AF65-F5344CB8AC3E}">
        <p14:creationId xmlns:p14="http://schemas.microsoft.com/office/powerpoint/2010/main" val="2246898482"/>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33A: 4Col Text 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52F0EA1-398D-274C-B864-4642A38D1F6E}"/>
              </a:ext>
            </a:extLst>
          </p:cNvPr>
          <p:cNvSpPr/>
          <p:nvPr userDrawn="1"/>
        </p:nvSpPr>
        <p:spPr>
          <a:xfrm>
            <a:off x="0" y="0"/>
            <a:ext cx="3044952" cy="6109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7090D89-950B-E14A-9EDE-7AC9322ECE35}"/>
              </a:ext>
            </a:extLst>
          </p:cNvPr>
          <p:cNvSpPr/>
          <p:nvPr userDrawn="1"/>
        </p:nvSpPr>
        <p:spPr>
          <a:xfrm>
            <a:off x="9134856" y="0"/>
            <a:ext cx="3054096" cy="61099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DC0D459-4E10-644A-9B7D-76C464694151}"/>
              </a:ext>
            </a:extLst>
          </p:cNvPr>
          <p:cNvSpPr/>
          <p:nvPr userDrawn="1"/>
        </p:nvSpPr>
        <p:spPr>
          <a:xfrm>
            <a:off x="3044952" y="0"/>
            <a:ext cx="3044952" cy="61099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7B2BC2E-E867-0147-9AF8-3E0E51222CE1}"/>
              </a:ext>
            </a:extLst>
          </p:cNvPr>
          <p:cNvSpPr/>
          <p:nvPr userDrawn="1"/>
        </p:nvSpPr>
        <p:spPr>
          <a:xfrm>
            <a:off x="6089904" y="0"/>
            <a:ext cx="3044952" cy="6109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Placeholder 2">
            <a:extLst>
              <a:ext uri="{FF2B5EF4-FFF2-40B4-BE49-F238E27FC236}">
                <a16:creationId xmlns:a16="http://schemas.microsoft.com/office/drawing/2014/main" id="{957D0C09-CE72-D74A-BECD-D9E024B25D8E}"/>
              </a:ext>
            </a:extLst>
          </p:cNvPr>
          <p:cNvSpPr>
            <a:spLocks noGrp="1"/>
          </p:cNvSpPr>
          <p:nvPr>
            <p:ph type="body" sz="quarter" idx="12" hasCustomPrompt="1"/>
          </p:nvPr>
        </p:nvSpPr>
        <p:spPr>
          <a:xfrm>
            <a:off x="283432" y="1727898"/>
            <a:ext cx="2478088" cy="765175"/>
          </a:xfrm>
        </p:spPr>
        <p:txBody>
          <a:bodyPr anchor="b">
            <a:noAutofit/>
          </a:bodyPr>
          <a:lstStyle>
            <a:lvl1pPr marL="0" indent="0" algn="ctr">
              <a:buNone/>
              <a:defRPr sz="2400" b="1">
                <a:solidFill>
                  <a:schemeClr val="tx2"/>
                </a:solidFill>
              </a:defRPr>
            </a:lvl1pPr>
          </a:lstStyle>
          <a:p>
            <a:pPr lvl="0"/>
            <a:r>
              <a:rPr lang="en-US" dirty="0"/>
              <a:t>Click to add title</a:t>
            </a:r>
          </a:p>
        </p:txBody>
      </p:sp>
      <p:sp>
        <p:nvSpPr>
          <p:cNvPr id="23" name="Text Placeholder 2">
            <a:extLst>
              <a:ext uri="{FF2B5EF4-FFF2-40B4-BE49-F238E27FC236}">
                <a16:creationId xmlns:a16="http://schemas.microsoft.com/office/drawing/2014/main" id="{A0EAFCE1-1F04-8047-BFB0-5EC6E5C47973}"/>
              </a:ext>
            </a:extLst>
          </p:cNvPr>
          <p:cNvSpPr>
            <a:spLocks noGrp="1"/>
          </p:cNvSpPr>
          <p:nvPr>
            <p:ph type="body" sz="quarter" idx="13" hasCustomPrompt="1"/>
          </p:nvPr>
        </p:nvSpPr>
        <p:spPr>
          <a:xfrm>
            <a:off x="283432" y="2568923"/>
            <a:ext cx="2478088" cy="3276859"/>
          </a:xfrm>
        </p:spPr>
        <p:txBody>
          <a:bodyPr anchor="t">
            <a:noAutofit/>
          </a:bodyPr>
          <a:lstStyle>
            <a:lvl1pPr marL="0" indent="0" algn="ctr">
              <a:buNone/>
              <a:defRPr sz="2400" b="0">
                <a:solidFill>
                  <a:schemeClr val="tx2"/>
                </a:solidFill>
              </a:defRPr>
            </a:lvl1pPr>
          </a:lstStyle>
          <a:p>
            <a:pPr lvl="0"/>
            <a:r>
              <a:rPr lang="en-US" dirty="0"/>
              <a:t>Click to add text</a:t>
            </a:r>
          </a:p>
        </p:txBody>
      </p:sp>
      <p:sp>
        <p:nvSpPr>
          <p:cNvPr id="24" name="Text Placeholder 2">
            <a:extLst>
              <a:ext uri="{FF2B5EF4-FFF2-40B4-BE49-F238E27FC236}">
                <a16:creationId xmlns:a16="http://schemas.microsoft.com/office/drawing/2014/main" id="{994F2DFA-549B-2D45-A8CE-61D6F52BDDF9}"/>
              </a:ext>
            </a:extLst>
          </p:cNvPr>
          <p:cNvSpPr>
            <a:spLocks noGrp="1"/>
          </p:cNvSpPr>
          <p:nvPr>
            <p:ph type="body" sz="quarter" idx="14" hasCustomPrompt="1"/>
          </p:nvPr>
        </p:nvSpPr>
        <p:spPr>
          <a:xfrm>
            <a:off x="6373336" y="1727898"/>
            <a:ext cx="2478088" cy="765175"/>
          </a:xfrm>
        </p:spPr>
        <p:txBody>
          <a:bodyPr anchor="b">
            <a:noAutofit/>
          </a:bodyPr>
          <a:lstStyle>
            <a:lvl1pPr marL="0" indent="0" algn="ctr">
              <a:buNone/>
              <a:defRPr sz="2400" b="1">
                <a:solidFill>
                  <a:schemeClr val="tx2"/>
                </a:solidFill>
              </a:defRPr>
            </a:lvl1pPr>
          </a:lstStyle>
          <a:p>
            <a:pPr lvl="0"/>
            <a:r>
              <a:rPr lang="en-US" dirty="0"/>
              <a:t>Click to add title</a:t>
            </a:r>
          </a:p>
        </p:txBody>
      </p:sp>
      <p:sp>
        <p:nvSpPr>
          <p:cNvPr id="25" name="Text Placeholder 2">
            <a:extLst>
              <a:ext uri="{FF2B5EF4-FFF2-40B4-BE49-F238E27FC236}">
                <a16:creationId xmlns:a16="http://schemas.microsoft.com/office/drawing/2014/main" id="{9770C9AA-A967-F14F-88A9-0073C533D1AE}"/>
              </a:ext>
            </a:extLst>
          </p:cNvPr>
          <p:cNvSpPr>
            <a:spLocks noGrp="1"/>
          </p:cNvSpPr>
          <p:nvPr>
            <p:ph type="body" sz="quarter" idx="15" hasCustomPrompt="1"/>
          </p:nvPr>
        </p:nvSpPr>
        <p:spPr>
          <a:xfrm>
            <a:off x="6373336" y="2568923"/>
            <a:ext cx="2478088" cy="3257801"/>
          </a:xfrm>
        </p:spPr>
        <p:txBody>
          <a:bodyPr anchor="t">
            <a:noAutofit/>
          </a:bodyPr>
          <a:lstStyle>
            <a:lvl1pPr marL="0" indent="0" algn="ctr">
              <a:buNone/>
              <a:defRPr sz="2400" b="0">
                <a:solidFill>
                  <a:schemeClr val="tx2"/>
                </a:solidFill>
              </a:defRPr>
            </a:lvl1pPr>
          </a:lstStyle>
          <a:p>
            <a:pPr lvl="0"/>
            <a:r>
              <a:rPr lang="en-US" dirty="0"/>
              <a:t>Click to add text</a:t>
            </a:r>
          </a:p>
        </p:txBody>
      </p:sp>
      <p:sp>
        <p:nvSpPr>
          <p:cNvPr id="28" name="Text Placeholder 2">
            <a:extLst>
              <a:ext uri="{FF2B5EF4-FFF2-40B4-BE49-F238E27FC236}">
                <a16:creationId xmlns:a16="http://schemas.microsoft.com/office/drawing/2014/main" id="{F3048F01-B0F8-3F4E-A61C-DFDAAA993150}"/>
              </a:ext>
            </a:extLst>
          </p:cNvPr>
          <p:cNvSpPr>
            <a:spLocks noGrp="1"/>
          </p:cNvSpPr>
          <p:nvPr>
            <p:ph type="body" sz="quarter" idx="16" hasCustomPrompt="1"/>
          </p:nvPr>
        </p:nvSpPr>
        <p:spPr>
          <a:xfrm>
            <a:off x="3328384" y="1727898"/>
            <a:ext cx="2478088" cy="765175"/>
          </a:xfrm>
        </p:spPr>
        <p:txBody>
          <a:bodyPr anchor="b">
            <a:noAutofit/>
          </a:bodyPr>
          <a:lstStyle>
            <a:lvl1pPr marL="0" indent="0" algn="ctr">
              <a:buNone/>
              <a:defRPr sz="2400" b="1">
                <a:solidFill>
                  <a:schemeClr val="bg1"/>
                </a:solidFill>
              </a:defRPr>
            </a:lvl1pPr>
          </a:lstStyle>
          <a:p>
            <a:pPr lvl="0"/>
            <a:r>
              <a:rPr lang="en-US" dirty="0"/>
              <a:t>Click to add title</a:t>
            </a:r>
          </a:p>
        </p:txBody>
      </p:sp>
      <p:sp>
        <p:nvSpPr>
          <p:cNvPr id="29" name="Text Placeholder 2">
            <a:extLst>
              <a:ext uri="{FF2B5EF4-FFF2-40B4-BE49-F238E27FC236}">
                <a16:creationId xmlns:a16="http://schemas.microsoft.com/office/drawing/2014/main" id="{70A8B56D-BD4E-1B46-9CCF-C629A154A0A5}"/>
              </a:ext>
            </a:extLst>
          </p:cNvPr>
          <p:cNvSpPr>
            <a:spLocks noGrp="1"/>
          </p:cNvSpPr>
          <p:nvPr>
            <p:ph type="body" sz="quarter" idx="17" hasCustomPrompt="1"/>
          </p:nvPr>
        </p:nvSpPr>
        <p:spPr>
          <a:xfrm>
            <a:off x="3328384" y="2568923"/>
            <a:ext cx="2478088" cy="3276859"/>
          </a:xfrm>
        </p:spPr>
        <p:txBody>
          <a:bodyPr anchor="t">
            <a:noAutofit/>
          </a:bodyPr>
          <a:lstStyle>
            <a:lvl1pPr marL="0" indent="0" algn="ctr">
              <a:buNone/>
              <a:defRPr sz="2400" b="0">
                <a:solidFill>
                  <a:schemeClr val="bg1"/>
                </a:solidFill>
              </a:defRPr>
            </a:lvl1pPr>
          </a:lstStyle>
          <a:p>
            <a:pPr lvl="0"/>
            <a:r>
              <a:rPr lang="en-US" dirty="0"/>
              <a:t>Click to add text</a:t>
            </a:r>
          </a:p>
        </p:txBody>
      </p:sp>
      <p:sp>
        <p:nvSpPr>
          <p:cNvPr id="31" name="Text Placeholder 2">
            <a:extLst>
              <a:ext uri="{FF2B5EF4-FFF2-40B4-BE49-F238E27FC236}">
                <a16:creationId xmlns:a16="http://schemas.microsoft.com/office/drawing/2014/main" id="{A164D0B4-CF72-1A43-858F-E2B516384AC7}"/>
              </a:ext>
            </a:extLst>
          </p:cNvPr>
          <p:cNvSpPr>
            <a:spLocks noGrp="1"/>
          </p:cNvSpPr>
          <p:nvPr>
            <p:ph type="body" sz="quarter" idx="18" hasCustomPrompt="1"/>
          </p:nvPr>
        </p:nvSpPr>
        <p:spPr>
          <a:xfrm>
            <a:off x="9422860" y="1727898"/>
            <a:ext cx="2478088" cy="765175"/>
          </a:xfrm>
        </p:spPr>
        <p:txBody>
          <a:bodyPr anchor="b">
            <a:noAutofit/>
          </a:bodyPr>
          <a:lstStyle>
            <a:lvl1pPr marL="0" indent="0" algn="ctr">
              <a:buNone/>
              <a:defRPr sz="2400" b="1">
                <a:solidFill>
                  <a:schemeClr val="bg1"/>
                </a:solidFill>
              </a:defRPr>
            </a:lvl1pPr>
          </a:lstStyle>
          <a:p>
            <a:pPr lvl="0"/>
            <a:r>
              <a:rPr lang="en-US" dirty="0"/>
              <a:t>Click to add title</a:t>
            </a:r>
          </a:p>
        </p:txBody>
      </p:sp>
      <p:sp>
        <p:nvSpPr>
          <p:cNvPr id="33" name="Text Placeholder 2">
            <a:extLst>
              <a:ext uri="{FF2B5EF4-FFF2-40B4-BE49-F238E27FC236}">
                <a16:creationId xmlns:a16="http://schemas.microsoft.com/office/drawing/2014/main" id="{F36C2D9B-CE90-2542-BED3-4A7FD5ADB2F9}"/>
              </a:ext>
            </a:extLst>
          </p:cNvPr>
          <p:cNvSpPr>
            <a:spLocks noGrp="1"/>
          </p:cNvSpPr>
          <p:nvPr>
            <p:ph type="body" sz="quarter" idx="19" hasCustomPrompt="1"/>
          </p:nvPr>
        </p:nvSpPr>
        <p:spPr>
          <a:xfrm>
            <a:off x="9422860" y="2568923"/>
            <a:ext cx="2478088" cy="3276859"/>
          </a:xfrm>
        </p:spPr>
        <p:txBody>
          <a:bodyPr anchor="t">
            <a:noAutofit/>
          </a:bodyPr>
          <a:lstStyle>
            <a:lvl1pPr marL="0" indent="0" algn="ctr">
              <a:buNone/>
              <a:defRPr sz="2400" b="0">
                <a:solidFill>
                  <a:schemeClr val="bg1"/>
                </a:solidFill>
              </a:defRPr>
            </a:lvl1pPr>
          </a:lstStyle>
          <a:p>
            <a:pPr lvl="0"/>
            <a:r>
              <a:rPr lang="en-US" dirty="0"/>
              <a:t>Click to add text</a:t>
            </a:r>
          </a:p>
        </p:txBody>
      </p:sp>
      <p:sp>
        <p:nvSpPr>
          <p:cNvPr id="2" name="Footer Placeholder 1">
            <a:extLst>
              <a:ext uri="{FF2B5EF4-FFF2-40B4-BE49-F238E27FC236}">
                <a16:creationId xmlns:a16="http://schemas.microsoft.com/office/drawing/2014/main" id="{4B6C7EED-3454-3A41-802A-28E178A3BB1C}"/>
              </a:ext>
            </a:extLst>
          </p:cNvPr>
          <p:cNvSpPr>
            <a:spLocks noGrp="1"/>
          </p:cNvSpPr>
          <p:nvPr>
            <p:ph type="ftr" sz="quarter" idx="20"/>
          </p:nvPr>
        </p:nvSpPr>
        <p:spPr/>
        <p:txBody>
          <a:bodyPr/>
          <a:lstStyle/>
          <a:p>
            <a:r>
              <a:rPr lang="en-US" dirty="0"/>
              <a:t>© 2018 CHS Inc. Internal</a:t>
            </a:r>
          </a:p>
        </p:txBody>
      </p:sp>
      <p:sp>
        <p:nvSpPr>
          <p:cNvPr id="4" name="Slide Number Placeholder 3">
            <a:extLst>
              <a:ext uri="{FF2B5EF4-FFF2-40B4-BE49-F238E27FC236}">
                <a16:creationId xmlns:a16="http://schemas.microsoft.com/office/drawing/2014/main" id="{759BD47D-DCF0-124E-A35A-C038106E47CB}"/>
              </a:ext>
            </a:extLst>
          </p:cNvPr>
          <p:cNvSpPr>
            <a:spLocks noGrp="1"/>
          </p:cNvSpPr>
          <p:nvPr>
            <p:ph type="sldNum" sz="quarter" idx="21"/>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2602816101"/>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33B: 4Col Text Gree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52F0EA1-398D-274C-B864-4642A38D1F6E}"/>
              </a:ext>
            </a:extLst>
          </p:cNvPr>
          <p:cNvSpPr/>
          <p:nvPr userDrawn="1"/>
        </p:nvSpPr>
        <p:spPr>
          <a:xfrm>
            <a:off x="0" y="0"/>
            <a:ext cx="3044952" cy="61099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7090D89-950B-E14A-9EDE-7AC9322ECE35}"/>
              </a:ext>
            </a:extLst>
          </p:cNvPr>
          <p:cNvSpPr/>
          <p:nvPr userDrawn="1"/>
        </p:nvSpPr>
        <p:spPr>
          <a:xfrm>
            <a:off x="9134856" y="-1"/>
            <a:ext cx="3054096" cy="61099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DC0D459-4E10-644A-9B7D-76C464694151}"/>
              </a:ext>
            </a:extLst>
          </p:cNvPr>
          <p:cNvSpPr/>
          <p:nvPr userDrawn="1"/>
        </p:nvSpPr>
        <p:spPr>
          <a:xfrm>
            <a:off x="3044952" y="0"/>
            <a:ext cx="3044952" cy="61099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7B2BC2E-E867-0147-9AF8-3E0E51222CE1}"/>
              </a:ext>
            </a:extLst>
          </p:cNvPr>
          <p:cNvSpPr/>
          <p:nvPr userDrawn="1"/>
        </p:nvSpPr>
        <p:spPr>
          <a:xfrm>
            <a:off x="6089904" y="0"/>
            <a:ext cx="3044952" cy="61099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2">
            <a:extLst>
              <a:ext uri="{FF2B5EF4-FFF2-40B4-BE49-F238E27FC236}">
                <a16:creationId xmlns:a16="http://schemas.microsoft.com/office/drawing/2014/main" id="{87624887-0AFC-AC4D-8D7F-FC57A07201D6}"/>
              </a:ext>
            </a:extLst>
          </p:cNvPr>
          <p:cNvSpPr>
            <a:spLocks noGrp="1"/>
          </p:cNvSpPr>
          <p:nvPr>
            <p:ph type="body" sz="quarter" idx="12" hasCustomPrompt="1"/>
          </p:nvPr>
        </p:nvSpPr>
        <p:spPr>
          <a:xfrm>
            <a:off x="283432" y="2398146"/>
            <a:ext cx="2478088" cy="765175"/>
          </a:xfrm>
        </p:spPr>
        <p:txBody>
          <a:bodyPr anchor="b">
            <a:noAutofit/>
          </a:bodyPr>
          <a:lstStyle>
            <a:lvl1pPr marL="0" indent="0" algn="ctr">
              <a:buNone/>
              <a:defRPr sz="2400" b="1">
                <a:solidFill>
                  <a:schemeClr val="tx2"/>
                </a:solidFill>
              </a:defRPr>
            </a:lvl1pPr>
          </a:lstStyle>
          <a:p>
            <a:pPr lvl="0"/>
            <a:r>
              <a:rPr lang="en-US" dirty="0"/>
              <a:t>Click to add title</a:t>
            </a:r>
          </a:p>
        </p:txBody>
      </p:sp>
      <p:sp>
        <p:nvSpPr>
          <p:cNvPr id="33" name="Text Placeholder 2">
            <a:extLst>
              <a:ext uri="{FF2B5EF4-FFF2-40B4-BE49-F238E27FC236}">
                <a16:creationId xmlns:a16="http://schemas.microsoft.com/office/drawing/2014/main" id="{48100476-9863-7C47-AAB8-4986903F9112}"/>
              </a:ext>
            </a:extLst>
          </p:cNvPr>
          <p:cNvSpPr>
            <a:spLocks noGrp="1"/>
          </p:cNvSpPr>
          <p:nvPr>
            <p:ph type="body" sz="quarter" idx="13" hasCustomPrompt="1"/>
          </p:nvPr>
        </p:nvSpPr>
        <p:spPr>
          <a:xfrm>
            <a:off x="283432" y="3239171"/>
            <a:ext cx="2478088" cy="2653419"/>
          </a:xfrm>
        </p:spPr>
        <p:txBody>
          <a:bodyPr anchor="t">
            <a:noAutofit/>
          </a:bodyPr>
          <a:lstStyle>
            <a:lvl1pPr marL="0" indent="0" algn="ctr">
              <a:buNone/>
              <a:defRPr sz="2400" b="0">
                <a:solidFill>
                  <a:schemeClr val="tx2"/>
                </a:solidFill>
              </a:defRPr>
            </a:lvl1pPr>
          </a:lstStyle>
          <a:p>
            <a:pPr lvl="0"/>
            <a:r>
              <a:rPr lang="en-US" dirty="0"/>
              <a:t>Click to add text</a:t>
            </a:r>
          </a:p>
        </p:txBody>
      </p:sp>
      <p:sp>
        <p:nvSpPr>
          <p:cNvPr id="36" name="Text Placeholder 2">
            <a:extLst>
              <a:ext uri="{FF2B5EF4-FFF2-40B4-BE49-F238E27FC236}">
                <a16:creationId xmlns:a16="http://schemas.microsoft.com/office/drawing/2014/main" id="{68E41137-77E4-4547-A1B1-6C6B2894803C}"/>
              </a:ext>
            </a:extLst>
          </p:cNvPr>
          <p:cNvSpPr>
            <a:spLocks noGrp="1"/>
          </p:cNvSpPr>
          <p:nvPr>
            <p:ph type="body" sz="quarter" idx="14" hasCustomPrompt="1"/>
          </p:nvPr>
        </p:nvSpPr>
        <p:spPr>
          <a:xfrm>
            <a:off x="3328384" y="2398146"/>
            <a:ext cx="2478088" cy="765175"/>
          </a:xfrm>
        </p:spPr>
        <p:txBody>
          <a:bodyPr anchor="b">
            <a:noAutofit/>
          </a:bodyPr>
          <a:lstStyle>
            <a:lvl1pPr marL="0" indent="0" algn="ctr">
              <a:buNone/>
              <a:defRPr sz="2400" b="1">
                <a:solidFill>
                  <a:schemeClr val="bg1"/>
                </a:solidFill>
              </a:defRPr>
            </a:lvl1pPr>
          </a:lstStyle>
          <a:p>
            <a:pPr lvl="0"/>
            <a:r>
              <a:rPr lang="en-US" dirty="0"/>
              <a:t>Click to add title</a:t>
            </a:r>
          </a:p>
        </p:txBody>
      </p:sp>
      <p:sp>
        <p:nvSpPr>
          <p:cNvPr id="37" name="Text Placeholder 2">
            <a:extLst>
              <a:ext uri="{FF2B5EF4-FFF2-40B4-BE49-F238E27FC236}">
                <a16:creationId xmlns:a16="http://schemas.microsoft.com/office/drawing/2014/main" id="{8BB329BB-D98A-C845-890F-6545C685AFBB}"/>
              </a:ext>
            </a:extLst>
          </p:cNvPr>
          <p:cNvSpPr>
            <a:spLocks noGrp="1"/>
          </p:cNvSpPr>
          <p:nvPr>
            <p:ph type="body" sz="quarter" idx="15" hasCustomPrompt="1"/>
          </p:nvPr>
        </p:nvSpPr>
        <p:spPr>
          <a:xfrm>
            <a:off x="3328384" y="3239171"/>
            <a:ext cx="2478088" cy="2637429"/>
          </a:xfrm>
        </p:spPr>
        <p:txBody>
          <a:bodyPr anchor="t">
            <a:noAutofit/>
          </a:bodyPr>
          <a:lstStyle>
            <a:lvl1pPr marL="0" indent="0" algn="ctr">
              <a:buNone/>
              <a:defRPr sz="2400" b="0">
                <a:solidFill>
                  <a:schemeClr val="bg1"/>
                </a:solidFill>
              </a:defRPr>
            </a:lvl1pPr>
          </a:lstStyle>
          <a:p>
            <a:pPr lvl="0"/>
            <a:r>
              <a:rPr lang="en-US" dirty="0"/>
              <a:t>Click to add text</a:t>
            </a:r>
          </a:p>
        </p:txBody>
      </p:sp>
      <p:sp>
        <p:nvSpPr>
          <p:cNvPr id="38" name="Text Placeholder 2">
            <a:extLst>
              <a:ext uri="{FF2B5EF4-FFF2-40B4-BE49-F238E27FC236}">
                <a16:creationId xmlns:a16="http://schemas.microsoft.com/office/drawing/2014/main" id="{04611398-338C-754E-89B8-57083456BE01}"/>
              </a:ext>
            </a:extLst>
          </p:cNvPr>
          <p:cNvSpPr>
            <a:spLocks noGrp="1"/>
          </p:cNvSpPr>
          <p:nvPr>
            <p:ph type="body" sz="quarter" idx="16" hasCustomPrompt="1"/>
          </p:nvPr>
        </p:nvSpPr>
        <p:spPr>
          <a:xfrm>
            <a:off x="6373336" y="2398146"/>
            <a:ext cx="2478088" cy="765175"/>
          </a:xfrm>
        </p:spPr>
        <p:txBody>
          <a:bodyPr anchor="b">
            <a:noAutofit/>
          </a:bodyPr>
          <a:lstStyle>
            <a:lvl1pPr marL="0" indent="0" algn="ctr">
              <a:buNone/>
              <a:defRPr sz="2400" b="1">
                <a:solidFill>
                  <a:schemeClr val="tx2"/>
                </a:solidFill>
              </a:defRPr>
            </a:lvl1pPr>
          </a:lstStyle>
          <a:p>
            <a:pPr lvl="0"/>
            <a:r>
              <a:rPr lang="en-US" dirty="0"/>
              <a:t>Click to add title</a:t>
            </a:r>
          </a:p>
        </p:txBody>
      </p:sp>
      <p:sp>
        <p:nvSpPr>
          <p:cNvPr id="39" name="Text Placeholder 2">
            <a:extLst>
              <a:ext uri="{FF2B5EF4-FFF2-40B4-BE49-F238E27FC236}">
                <a16:creationId xmlns:a16="http://schemas.microsoft.com/office/drawing/2014/main" id="{B990D441-1249-064E-BA1D-35475B978977}"/>
              </a:ext>
            </a:extLst>
          </p:cNvPr>
          <p:cNvSpPr>
            <a:spLocks noGrp="1"/>
          </p:cNvSpPr>
          <p:nvPr>
            <p:ph type="body" sz="quarter" idx="17" hasCustomPrompt="1"/>
          </p:nvPr>
        </p:nvSpPr>
        <p:spPr>
          <a:xfrm>
            <a:off x="6373336" y="3239171"/>
            <a:ext cx="2478088" cy="2637429"/>
          </a:xfrm>
        </p:spPr>
        <p:txBody>
          <a:bodyPr anchor="t">
            <a:noAutofit/>
          </a:bodyPr>
          <a:lstStyle>
            <a:lvl1pPr marL="0" indent="0" algn="ctr">
              <a:buNone/>
              <a:defRPr sz="2400" b="0">
                <a:solidFill>
                  <a:schemeClr val="tx2"/>
                </a:solidFill>
              </a:defRPr>
            </a:lvl1pPr>
          </a:lstStyle>
          <a:p>
            <a:pPr lvl="0"/>
            <a:r>
              <a:rPr lang="en-US" dirty="0"/>
              <a:t>Click to add text</a:t>
            </a:r>
          </a:p>
        </p:txBody>
      </p:sp>
      <p:sp>
        <p:nvSpPr>
          <p:cNvPr id="40" name="Text Placeholder 2">
            <a:extLst>
              <a:ext uri="{FF2B5EF4-FFF2-40B4-BE49-F238E27FC236}">
                <a16:creationId xmlns:a16="http://schemas.microsoft.com/office/drawing/2014/main" id="{90778265-E87C-0940-AE04-2143B4694145}"/>
              </a:ext>
            </a:extLst>
          </p:cNvPr>
          <p:cNvSpPr>
            <a:spLocks noGrp="1"/>
          </p:cNvSpPr>
          <p:nvPr>
            <p:ph type="body" sz="quarter" idx="18" hasCustomPrompt="1"/>
          </p:nvPr>
        </p:nvSpPr>
        <p:spPr>
          <a:xfrm>
            <a:off x="9422860" y="2398146"/>
            <a:ext cx="2478088" cy="765175"/>
          </a:xfrm>
        </p:spPr>
        <p:txBody>
          <a:bodyPr anchor="b">
            <a:noAutofit/>
          </a:bodyPr>
          <a:lstStyle>
            <a:lvl1pPr marL="0" indent="0" algn="ctr">
              <a:buNone/>
              <a:defRPr sz="2400" b="1">
                <a:solidFill>
                  <a:schemeClr val="bg1"/>
                </a:solidFill>
              </a:defRPr>
            </a:lvl1pPr>
          </a:lstStyle>
          <a:p>
            <a:pPr lvl="0"/>
            <a:r>
              <a:rPr lang="en-US" dirty="0"/>
              <a:t>Click to add title</a:t>
            </a:r>
          </a:p>
        </p:txBody>
      </p:sp>
      <p:sp>
        <p:nvSpPr>
          <p:cNvPr id="41" name="Text Placeholder 2">
            <a:extLst>
              <a:ext uri="{FF2B5EF4-FFF2-40B4-BE49-F238E27FC236}">
                <a16:creationId xmlns:a16="http://schemas.microsoft.com/office/drawing/2014/main" id="{4E2DA58D-4A0E-3C4B-887E-50AD4D17B96F}"/>
              </a:ext>
            </a:extLst>
          </p:cNvPr>
          <p:cNvSpPr>
            <a:spLocks noGrp="1"/>
          </p:cNvSpPr>
          <p:nvPr>
            <p:ph type="body" sz="quarter" idx="19" hasCustomPrompt="1"/>
          </p:nvPr>
        </p:nvSpPr>
        <p:spPr>
          <a:xfrm>
            <a:off x="9422860" y="3239171"/>
            <a:ext cx="2478088" cy="2653419"/>
          </a:xfrm>
        </p:spPr>
        <p:txBody>
          <a:bodyPr anchor="t">
            <a:noAutofit/>
          </a:bodyPr>
          <a:lstStyle>
            <a:lvl1pPr marL="0" indent="0" algn="ctr">
              <a:buNone/>
              <a:defRPr sz="2400" b="0">
                <a:solidFill>
                  <a:schemeClr val="bg1"/>
                </a:solidFill>
              </a:defRPr>
            </a:lvl1pPr>
          </a:lstStyle>
          <a:p>
            <a:pPr lvl="0"/>
            <a:r>
              <a:rPr lang="en-US" dirty="0"/>
              <a:t>Click to add text</a:t>
            </a:r>
          </a:p>
        </p:txBody>
      </p:sp>
      <p:sp>
        <p:nvSpPr>
          <p:cNvPr id="44" name="Content Placeholder 6">
            <a:extLst>
              <a:ext uri="{FF2B5EF4-FFF2-40B4-BE49-F238E27FC236}">
                <a16:creationId xmlns:a16="http://schemas.microsoft.com/office/drawing/2014/main" id="{DBEA8F75-3A6B-1C4B-B47D-67A450C15402}"/>
              </a:ext>
            </a:extLst>
          </p:cNvPr>
          <p:cNvSpPr>
            <a:spLocks noGrp="1"/>
          </p:cNvSpPr>
          <p:nvPr>
            <p:ph sz="quarter" idx="21"/>
          </p:nvPr>
        </p:nvSpPr>
        <p:spPr>
          <a:xfrm>
            <a:off x="802232" y="1148315"/>
            <a:ext cx="1440488" cy="1440047"/>
          </a:xfrm>
        </p:spPr>
        <p:txBody>
          <a:bodyPr anchor="ctr">
            <a:noAutofit/>
          </a:bodyPr>
          <a:lstStyle>
            <a:lvl1pPr marL="0" indent="0" algn="ctr">
              <a:buNone/>
              <a:defRPr sz="2000">
                <a:solidFill>
                  <a:schemeClr val="tx2"/>
                </a:solidFill>
              </a:defRPr>
            </a:lvl1pPr>
          </a:lstStyle>
          <a:p>
            <a:pPr lvl="0"/>
            <a:endParaRPr lang="en-US" dirty="0"/>
          </a:p>
        </p:txBody>
      </p:sp>
      <p:sp>
        <p:nvSpPr>
          <p:cNvPr id="45" name="Content Placeholder 6">
            <a:extLst>
              <a:ext uri="{FF2B5EF4-FFF2-40B4-BE49-F238E27FC236}">
                <a16:creationId xmlns:a16="http://schemas.microsoft.com/office/drawing/2014/main" id="{6565C892-D122-6949-8248-0F8ABB0D0FD1}"/>
              </a:ext>
            </a:extLst>
          </p:cNvPr>
          <p:cNvSpPr>
            <a:spLocks noGrp="1"/>
          </p:cNvSpPr>
          <p:nvPr>
            <p:ph sz="quarter" idx="22"/>
          </p:nvPr>
        </p:nvSpPr>
        <p:spPr>
          <a:xfrm>
            <a:off x="3847184" y="1158948"/>
            <a:ext cx="1440488" cy="1440047"/>
          </a:xfrm>
        </p:spPr>
        <p:txBody>
          <a:bodyPr anchor="ctr">
            <a:noAutofit/>
          </a:bodyPr>
          <a:lstStyle>
            <a:lvl1pPr marL="0" indent="0" algn="ctr">
              <a:buNone/>
              <a:defRPr sz="2000">
                <a:solidFill>
                  <a:schemeClr val="bg1"/>
                </a:solidFill>
              </a:defRPr>
            </a:lvl1pPr>
          </a:lstStyle>
          <a:p>
            <a:pPr lvl="0"/>
            <a:endParaRPr lang="en-US" dirty="0"/>
          </a:p>
        </p:txBody>
      </p:sp>
      <p:sp>
        <p:nvSpPr>
          <p:cNvPr id="46" name="Content Placeholder 6">
            <a:extLst>
              <a:ext uri="{FF2B5EF4-FFF2-40B4-BE49-F238E27FC236}">
                <a16:creationId xmlns:a16="http://schemas.microsoft.com/office/drawing/2014/main" id="{8F5AD0F5-E286-6245-BBB9-883BDD385B56}"/>
              </a:ext>
            </a:extLst>
          </p:cNvPr>
          <p:cNvSpPr>
            <a:spLocks noGrp="1"/>
          </p:cNvSpPr>
          <p:nvPr>
            <p:ph sz="quarter" idx="23"/>
          </p:nvPr>
        </p:nvSpPr>
        <p:spPr>
          <a:xfrm>
            <a:off x="6892136" y="1158948"/>
            <a:ext cx="1440488" cy="1440047"/>
          </a:xfrm>
        </p:spPr>
        <p:txBody>
          <a:bodyPr anchor="ctr">
            <a:noAutofit/>
          </a:bodyPr>
          <a:lstStyle>
            <a:lvl1pPr marL="0" indent="0" algn="ctr">
              <a:buNone/>
              <a:defRPr sz="2000">
                <a:solidFill>
                  <a:schemeClr val="tx2"/>
                </a:solidFill>
              </a:defRPr>
            </a:lvl1pPr>
          </a:lstStyle>
          <a:p>
            <a:pPr lvl="0"/>
            <a:endParaRPr lang="en-US" dirty="0"/>
          </a:p>
        </p:txBody>
      </p:sp>
      <p:sp>
        <p:nvSpPr>
          <p:cNvPr id="47" name="Content Placeholder 6">
            <a:extLst>
              <a:ext uri="{FF2B5EF4-FFF2-40B4-BE49-F238E27FC236}">
                <a16:creationId xmlns:a16="http://schemas.microsoft.com/office/drawing/2014/main" id="{889D1B1C-ACC0-EF4F-A48E-3B55CC054304}"/>
              </a:ext>
            </a:extLst>
          </p:cNvPr>
          <p:cNvSpPr>
            <a:spLocks noGrp="1"/>
          </p:cNvSpPr>
          <p:nvPr>
            <p:ph sz="quarter" idx="24"/>
          </p:nvPr>
        </p:nvSpPr>
        <p:spPr>
          <a:xfrm>
            <a:off x="9941660" y="1148315"/>
            <a:ext cx="1440488" cy="1440047"/>
          </a:xfrm>
        </p:spPr>
        <p:txBody>
          <a:bodyPr anchor="ctr">
            <a:noAutofit/>
          </a:bodyPr>
          <a:lstStyle>
            <a:lvl1pPr marL="0" indent="0" algn="ctr">
              <a:buNone/>
              <a:defRPr sz="2000">
                <a:solidFill>
                  <a:schemeClr val="bg1"/>
                </a:solidFill>
              </a:defRPr>
            </a:lvl1pPr>
          </a:lstStyle>
          <a:p>
            <a:pPr lvl="0"/>
            <a:endParaRPr lang="en-US" dirty="0"/>
          </a:p>
        </p:txBody>
      </p:sp>
      <p:sp>
        <p:nvSpPr>
          <p:cNvPr id="8" name="Footer Placeholder 7">
            <a:extLst>
              <a:ext uri="{FF2B5EF4-FFF2-40B4-BE49-F238E27FC236}">
                <a16:creationId xmlns:a16="http://schemas.microsoft.com/office/drawing/2014/main" id="{4F3E1042-03B4-3641-AB35-FCC9D48EE411}"/>
              </a:ext>
            </a:extLst>
          </p:cNvPr>
          <p:cNvSpPr>
            <a:spLocks noGrp="1"/>
          </p:cNvSpPr>
          <p:nvPr>
            <p:ph type="ftr" sz="quarter" idx="25"/>
          </p:nvPr>
        </p:nvSpPr>
        <p:spPr/>
        <p:txBody>
          <a:bodyPr/>
          <a:lstStyle/>
          <a:p>
            <a:r>
              <a:rPr lang="en-US" dirty="0"/>
              <a:t>© 2018 CHS Inc. Internal</a:t>
            </a:r>
          </a:p>
        </p:txBody>
      </p:sp>
      <p:sp>
        <p:nvSpPr>
          <p:cNvPr id="13" name="Slide Number Placeholder 12">
            <a:extLst>
              <a:ext uri="{FF2B5EF4-FFF2-40B4-BE49-F238E27FC236}">
                <a16:creationId xmlns:a16="http://schemas.microsoft.com/office/drawing/2014/main" id="{E5C79A07-4A1E-C348-8FDC-5BF34FF69DA8}"/>
              </a:ext>
            </a:extLst>
          </p:cNvPr>
          <p:cNvSpPr>
            <a:spLocks noGrp="1"/>
          </p:cNvSpPr>
          <p:nvPr>
            <p:ph type="sldNum" sz="quarter" idx="26"/>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270719475"/>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33C: 4Col Text Orange/Yellow">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52F0EA1-398D-274C-B864-4642A38D1F6E}"/>
              </a:ext>
            </a:extLst>
          </p:cNvPr>
          <p:cNvSpPr/>
          <p:nvPr userDrawn="1"/>
        </p:nvSpPr>
        <p:spPr>
          <a:xfrm>
            <a:off x="0" y="0"/>
            <a:ext cx="3044952" cy="61099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7090D89-950B-E14A-9EDE-7AC9322ECE35}"/>
              </a:ext>
            </a:extLst>
          </p:cNvPr>
          <p:cNvSpPr/>
          <p:nvPr userDrawn="1"/>
        </p:nvSpPr>
        <p:spPr>
          <a:xfrm>
            <a:off x="9134856" y="0"/>
            <a:ext cx="3054096" cy="61099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DC0D459-4E10-644A-9B7D-76C464694151}"/>
              </a:ext>
            </a:extLst>
          </p:cNvPr>
          <p:cNvSpPr/>
          <p:nvPr userDrawn="1"/>
        </p:nvSpPr>
        <p:spPr>
          <a:xfrm>
            <a:off x="3044952" y="0"/>
            <a:ext cx="3044952" cy="61099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7B2BC2E-E867-0147-9AF8-3E0E51222CE1}"/>
              </a:ext>
            </a:extLst>
          </p:cNvPr>
          <p:cNvSpPr/>
          <p:nvPr userDrawn="1"/>
        </p:nvSpPr>
        <p:spPr>
          <a:xfrm>
            <a:off x="6089904" y="0"/>
            <a:ext cx="3044952" cy="61099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DE4C213D-529B-ED47-8E0E-6974B835E5AB}"/>
              </a:ext>
            </a:extLst>
          </p:cNvPr>
          <p:cNvSpPr>
            <a:spLocks noGrp="1"/>
          </p:cNvSpPr>
          <p:nvPr>
            <p:ph type="body" sz="quarter" idx="10" hasCustomPrompt="1"/>
          </p:nvPr>
        </p:nvSpPr>
        <p:spPr>
          <a:xfrm>
            <a:off x="253796" y="1753793"/>
            <a:ext cx="2478088" cy="765175"/>
          </a:xfrm>
        </p:spPr>
        <p:txBody>
          <a:bodyPr anchor="b">
            <a:noAutofit/>
          </a:bodyPr>
          <a:lstStyle>
            <a:lvl1pPr marL="0" indent="0" algn="ctr">
              <a:buNone/>
              <a:defRPr sz="2400" b="1">
                <a:solidFill>
                  <a:schemeClr val="tx2"/>
                </a:solidFill>
              </a:defRPr>
            </a:lvl1pPr>
          </a:lstStyle>
          <a:p>
            <a:pPr lvl="0"/>
            <a:r>
              <a:rPr lang="en-US" dirty="0"/>
              <a:t>Click to add title</a:t>
            </a:r>
          </a:p>
        </p:txBody>
      </p:sp>
      <p:sp>
        <p:nvSpPr>
          <p:cNvPr id="38" name="Text Placeholder 2">
            <a:extLst>
              <a:ext uri="{FF2B5EF4-FFF2-40B4-BE49-F238E27FC236}">
                <a16:creationId xmlns:a16="http://schemas.microsoft.com/office/drawing/2014/main" id="{C800BF54-08FF-1046-97E3-EF90811C2C32}"/>
              </a:ext>
            </a:extLst>
          </p:cNvPr>
          <p:cNvSpPr>
            <a:spLocks noGrp="1"/>
          </p:cNvSpPr>
          <p:nvPr>
            <p:ph type="body" sz="quarter" idx="11" hasCustomPrompt="1"/>
          </p:nvPr>
        </p:nvSpPr>
        <p:spPr>
          <a:xfrm>
            <a:off x="6373336" y="1753793"/>
            <a:ext cx="2478088" cy="765175"/>
          </a:xfrm>
        </p:spPr>
        <p:txBody>
          <a:bodyPr anchor="b">
            <a:noAutofit/>
          </a:bodyPr>
          <a:lstStyle>
            <a:lvl1pPr marL="0" indent="0" algn="ctr">
              <a:buNone/>
              <a:defRPr sz="2400" b="1">
                <a:solidFill>
                  <a:schemeClr val="tx2"/>
                </a:solidFill>
              </a:defRPr>
            </a:lvl1pPr>
          </a:lstStyle>
          <a:p>
            <a:pPr lvl="0"/>
            <a:r>
              <a:rPr lang="en-US" dirty="0"/>
              <a:t>Click to add title</a:t>
            </a:r>
          </a:p>
        </p:txBody>
      </p:sp>
      <p:sp>
        <p:nvSpPr>
          <p:cNvPr id="39" name="Text Placeholder 2">
            <a:extLst>
              <a:ext uri="{FF2B5EF4-FFF2-40B4-BE49-F238E27FC236}">
                <a16:creationId xmlns:a16="http://schemas.microsoft.com/office/drawing/2014/main" id="{3DCC2D9B-6FC2-DB41-8A3C-26DC434A5066}"/>
              </a:ext>
            </a:extLst>
          </p:cNvPr>
          <p:cNvSpPr>
            <a:spLocks noGrp="1"/>
          </p:cNvSpPr>
          <p:nvPr>
            <p:ph type="body" sz="quarter" idx="12" hasCustomPrompt="1"/>
          </p:nvPr>
        </p:nvSpPr>
        <p:spPr>
          <a:xfrm>
            <a:off x="253796" y="2594818"/>
            <a:ext cx="2478088" cy="3277866"/>
          </a:xfrm>
        </p:spPr>
        <p:txBody>
          <a:bodyPr anchor="t">
            <a:noAutofit/>
          </a:bodyPr>
          <a:lstStyle>
            <a:lvl1pPr marL="0" indent="0" algn="ctr">
              <a:buNone/>
              <a:defRPr sz="2400" b="0">
                <a:solidFill>
                  <a:schemeClr val="tx2"/>
                </a:solidFill>
              </a:defRPr>
            </a:lvl1pPr>
          </a:lstStyle>
          <a:p>
            <a:pPr lvl="0"/>
            <a:r>
              <a:rPr lang="en-US" dirty="0"/>
              <a:t>Click to add text</a:t>
            </a:r>
          </a:p>
        </p:txBody>
      </p:sp>
      <p:sp>
        <p:nvSpPr>
          <p:cNvPr id="40" name="Text Placeholder 2">
            <a:extLst>
              <a:ext uri="{FF2B5EF4-FFF2-40B4-BE49-F238E27FC236}">
                <a16:creationId xmlns:a16="http://schemas.microsoft.com/office/drawing/2014/main" id="{29C0F87A-62A3-FB4E-B3BE-32CB7CEBE7DA}"/>
              </a:ext>
            </a:extLst>
          </p:cNvPr>
          <p:cNvSpPr>
            <a:spLocks noGrp="1"/>
          </p:cNvSpPr>
          <p:nvPr>
            <p:ph type="body" sz="quarter" idx="13" hasCustomPrompt="1"/>
          </p:nvPr>
        </p:nvSpPr>
        <p:spPr>
          <a:xfrm>
            <a:off x="3328384" y="1753793"/>
            <a:ext cx="2478088" cy="765175"/>
          </a:xfrm>
        </p:spPr>
        <p:txBody>
          <a:bodyPr anchor="b">
            <a:noAutofit/>
          </a:bodyPr>
          <a:lstStyle>
            <a:lvl1pPr marL="0" indent="0" algn="ctr">
              <a:buNone/>
              <a:defRPr sz="2400" b="1">
                <a:solidFill>
                  <a:schemeClr val="bg1"/>
                </a:solidFill>
              </a:defRPr>
            </a:lvl1pPr>
          </a:lstStyle>
          <a:p>
            <a:pPr lvl="0"/>
            <a:r>
              <a:rPr lang="en-US" dirty="0"/>
              <a:t>Click to add title</a:t>
            </a:r>
          </a:p>
        </p:txBody>
      </p:sp>
      <p:sp>
        <p:nvSpPr>
          <p:cNvPr id="42" name="Text Placeholder 2">
            <a:extLst>
              <a:ext uri="{FF2B5EF4-FFF2-40B4-BE49-F238E27FC236}">
                <a16:creationId xmlns:a16="http://schemas.microsoft.com/office/drawing/2014/main" id="{F2E56A5C-83BC-A54A-803F-32321614B51A}"/>
              </a:ext>
            </a:extLst>
          </p:cNvPr>
          <p:cNvSpPr>
            <a:spLocks noGrp="1"/>
          </p:cNvSpPr>
          <p:nvPr>
            <p:ph type="body" sz="quarter" idx="14" hasCustomPrompt="1"/>
          </p:nvPr>
        </p:nvSpPr>
        <p:spPr>
          <a:xfrm>
            <a:off x="3333011" y="2594817"/>
            <a:ext cx="2478088" cy="3250965"/>
          </a:xfrm>
        </p:spPr>
        <p:txBody>
          <a:bodyPr anchor="t">
            <a:noAutofit/>
          </a:bodyPr>
          <a:lstStyle>
            <a:lvl1pPr marL="0" indent="0" algn="ctr">
              <a:buNone/>
              <a:defRPr sz="2400" b="0">
                <a:solidFill>
                  <a:schemeClr val="bg1"/>
                </a:solidFill>
              </a:defRPr>
            </a:lvl1pPr>
          </a:lstStyle>
          <a:p>
            <a:pPr lvl="0"/>
            <a:r>
              <a:rPr lang="en-US" dirty="0"/>
              <a:t>Click to add text</a:t>
            </a:r>
          </a:p>
        </p:txBody>
      </p:sp>
      <p:sp>
        <p:nvSpPr>
          <p:cNvPr id="44" name="Text Placeholder 2">
            <a:extLst>
              <a:ext uri="{FF2B5EF4-FFF2-40B4-BE49-F238E27FC236}">
                <a16:creationId xmlns:a16="http://schemas.microsoft.com/office/drawing/2014/main" id="{0F5DC07A-7B93-D04A-A301-124044FBB5FD}"/>
              </a:ext>
            </a:extLst>
          </p:cNvPr>
          <p:cNvSpPr>
            <a:spLocks noGrp="1"/>
          </p:cNvSpPr>
          <p:nvPr>
            <p:ph type="body" sz="quarter" idx="15" hasCustomPrompt="1"/>
          </p:nvPr>
        </p:nvSpPr>
        <p:spPr>
          <a:xfrm>
            <a:off x="6368709" y="2594817"/>
            <a:ext cx="2478088" cy="3250965"/>
          </a:xfrm>
        </p:spPr>
        <p:txBody>
          <a:bodyPr anchor="t">
            <a:noAutofit/>
          </a:bodyPr>
          <a:lstStyle>
            <a:lvl1pPr marL="0" indent="0" algn="ctr">
              <a:buNone/>
              <a:defRPr sz="2400" b="0">
                <a:solidFill>
                  <a:schemeClr val="tx2"/>
                </a:solidFill>
              </a:defRPr>
            </a:lvl1pPr>
          </a:lstStyle>
          <a:p>
            <a:pPr lvl="0"/>
            <a:r>
              <a:rPr lang="en-US" dirty="0"/>
              <a:t>Click to add text</a:t>
            </a:r>
          </a:p>
        </p:txBody>
      </p:sp>
      <p:sp>
        <p:nvSpPr>
          <p:cNvPr id="45" name="Text Placeholder 2">
            <a:extLst>
              <a:ext uri="{FF2B5EF4-FFF2-40B4-BE49-F238E27FC236}">
                <a16:creationId xmlns:a16="http://schemas.microsoft.com/office/drawing/2014/main" id="{B0038EA1-0EA5-6C44-8102-5A747846DCD6}"/>
              </a:ext>
            </a:extLst>
          </p:cNvPr>
          <p:cNvSpPr>
            <a:spLocks noGrp="1"/>
          </p:cNvSpPr>
          <p:nvPr>
            <p:ph type="body" sz="quarter" idx="16" hasCustomPrompt="1"/>
          </p:nvPr>
        </p:nvSpPr>
        <p:spPr>
          <a:xfrm>
            <a:off x="9409034" y="1753793"/>
            <a:ext cx="2478088" cy="765175"/>
          </a:xfrm>
        </p:spPr>
        <p:txBody>
          <a:bodyPr anchor="b">
            <a:noAutofit/>
          </a:bodyPr>
          <a:lstStyle>
            <a:lvl1pPr marL="0" indent="0" algn="ctr">
              <a:buNone/>
              <a:defRPr sz="2400" b="1">
                <a:solidFill>
                  <a:schemeClr val="bg1"/>
                </a:solidFill>
              </a:defRPr>
            </a:lvl1pPr>
          </a:lstStyle>
          <a:p>
            <a:pPr lvl="0"/>
            <a:r>
              <a:rPr lang="en-US" dirty="0"/>
              <a:t>Click to add title</a:t>
            </a:r>
          </a:p>
        </p:txBody>
      </p:sp>
      <p:sp>
        <p:nvSpPr>
          <p:cNvPr id="46" name="Text Placeholder 2">
            <a:extLst>
              <a:ext uri="{FF2B5EF4-FFF2-40B4-BE49-F238E27FC236}">
                <a16:creationId xmlns:a16="http://schemas.microsoft.com/office/drawing/2014/main" id="{99C06D64-9A6E-B444-BD53-2F362080324D}"/>
              </a:ext>
            </a:extLst>
          </p:cNvPr>
          <p:cNvSpPr>
            <a:spLocks noGrp="1"/>
          </p:cNvSpPr>
          <p:nvPr>
            <p:ph type="body" sz="quarter" idx="17" hasCustomPrompt="1"/>
          </p:nvPr>
        </p:nvSpPr>
        <p:spPr>
          <a:xfrm>
            <a:off x="9413661" y="2594817"/>
            <a:ext cx="2478088" cy="3250965"/>
          </a:xfrm>
        </p:spPr>
        <p:txBody>
          <a:bodyPr anchor="t">
            <a:noAutofit/>
          </a:bodyPr>
          <a:lstStyle>
            <a:lvl1pPr marL="0" indent="0" algn="ctr">
              <a:buNone/>
              <a:defRPr sz="2400" b="0">
                <a:solidFill>
                  <a:schemeClr val="bg1"/>
                </a:solidFill>
              </a:defRPr>
            </a:lvl1pPr>
          </a:lstStyle>
          <a:p>
            <a:pPr lvl="0"/>
            <a:r>
              <a:rPr lang="en-US" dirty="0"/>
              <a:t>Click to add text</a:t>
            </a:r>
          </a:p>
        </p:txBody>
      </p:sp>
      <p:sp>
        <p:nvSpPr>
          <p:cNvPr id="5" name="Footer Placeholder 4">
            <a:extLst>
              <a:ext uri="{FF2B5EF4-FFF2-40B4-BE49-F238E27FC236}">
                <a16:creationId xmlns:a16="http://schemas.microsoft.com/office/drawing/2014/main" id="{5C576B8C-2226-EB44-8CC3-4D9E79A25CE9}"/>
              </a:ext>
            </a:extLst>
          </p:cNvPr>
          <p:cNvSpPr>
            <a:spLocks noGrp="1"/>
          </p:cNvSpPr>
          <p:nvPr>
            <p:ph type="ftr" sz="quarter" idx="18"/>
          </p:nvPr>
        </p:nvSpPr>
        <p:spPr/>
        <p:txBody>
          <a:bodyPr/>
          <a:lstStyle/>
          <a:p>
            <a:r>
              <a:rPr lang="en-US" dirty="0"/>
              <a:t>© 2018 CHS Inc. Internal</a:t>
            </a:r>
          </a:p>
        </p:txBody>
      </p:sp>
      <p:sp>
        <p:nvSpPr>
          <p:cNvPr id="6" name="Slide Number Placeholder 5">
            <a:extLst>
              <a:ext uri="{FF2B5EF4-FFF2-40B4-BE49-F238E27FC236}">
                <a16:creationId xmlns:a16="http://schemas.microsoft.com/office/drawing/2014/main" id="{4E09629D-9734-0C4F-8BCB-3B1682393536}"/>
              </a:ext>
            </a:extLst>
          </p:cNvPr>
          <p:cNvSpPr>
            <a:spLocks noGrp="1"/>
          </p:cNvSpPr>
          <p:nvPr>
            <p:ph type="sldNum" sz="quarter" idx="19"/>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1459719739"/>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C: Bold Text + Subhead Gree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757B3F3-355F-544E-A5F1-A7E83E48E5C8}"/>
              </a:ext>
            </a:extLst>
          </p:cNvPr>
          <p:cNvSpPr/>
          <p:nvPr userDrawn="1"/>
        </p:nvSpPr>
        <p:spPr>
          <a:xfrm>
            <a:off x="0" y="0"/>
            <a:ext cx="12192000" cy="61099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p>
        </p:txBody>
      </p:sp>
      <p:sp>
        <p:nvSpPr>
          <p:cNvPr id="2" name="Footer Placeholder 1">
            <a:extLst>
              <a:ext uri="{FF2B5EF4-FFF2-40B4-BE49-F238E27FC236}">
                <a16:creationId xmlns:a16="http://schemas.microsoft.com/office/drawing/2014/main" id="{970540DC-A430-3A46-8988-01407C5D516F}"/>
              </a:ext>
            </a:extLst>
          </p:cNvPr>
          <p:cNvSpPr>
            <a:spLocks noGrp="1"/>
          </p:cNvSpPr>
          <p:nvPr>
            <p:ph type="ftr" sz="quarter" idx="12"/>
          </p:nvPr>
        </p:nvSpPr>
        <p:spPr/>
        <p:txBody>
          <a:bodyPr/>
          <a:lstStyle>
            <a:lvl1pPr marL="0" marR="0" indent="0" algn="ctr" defTabSz="914377" rtl="0" eaLnBrk="1" fontAlgn="auto" latinLnBrk="0" hangingPunct="1">
              <a:lnSpc>
                <a:spcPct val="100000"/>
              </a:lnSpc>
              <a:spcBef>
                <a:spcPts val="0"/>
              </a:spcBef>
              <a:spcAft>
                <a:spcPts val="0"/>
              </a:spcAft>
              <a:buClrTx/>
              <a:buSzTx/>
              <a:buFontTx/>
              <a:buNone/>
              <a:tabLst/>
              <a:defRPr/>
            </a:lvl1pPr>
          </a:lstStyle>
          <a:p>
            <a:r>
              <a:rPr lang="en-US" dirty="0">
                <a:solidFill>
                  <a:srgbClr val="FFFFFF"/>
                </a:solidFill>
              </a:rPr>
              <a:t>© 2018 CHS Inc. Internal</a:t>
            </a:r>
          </a:p>
        </p:txBody>
      </p:sp>
      <p:sp>
        <p:nvSpPr>
          <p:cNvPr id="3" name="Slide Number Placeholder 2">
            <a:extLst>
              <a:ext uri="{FF2B5EF4-FFF2-40B4-BE49-F238E27FC236}">
                <a16:creationId xmlns:a16="http://schemas.microsoft.com/office/drawing/2014/main" id="{C1F363CD-7CC4-434F-AEF0-4AF36850F6AB}"/>
              </a:ext>
            </a:extLst>
          </p:cNvPr>
          <p:cNvSpPr>
            <a:spLocks noGrp="1"/>
          </p:cNvSpPr>
          <p:nvPr>
            <p:ph type="sldNum" sz="quarter" idx="13"/>
          </p:nvPr>
        </p:nvSpPr>
        <p:spPr/>
        <p:txBody>
          <a:bodyPr/>
          <a:lstStyle/>
          <a:p>
            <a:fld id="{6A6F46FF-D5FD-D344-AAD7-CAD0D68AD4E5}" type="slidenum">
              <a:rPr lang="en-US" smtClean="0"/>
              <a:pPr/>
              <a:t>‹#›</a:t>
            </a:fld>
            <a:endParaRPr lang="en-US" dirty="0"/>
          </a:p>
        </p:txBody>
      </p:sp>
      <p:sp>
        <p:nvSpPr>
          <p:cNvPr id="6" name="Text Placeholder 16">
            <a:extLst>
              <a:ext uri="{FF2B5EF4-FFF2-40B4-BE49-F238E27FC236}">
                <a16:creationId xmlns:a16="http://schemas.microsoft.com/office/drawing/2014/main" id="{68A714D5-E2D2-734C-B1B9-CF85FC6EDB5B}"/>
              </a:ext>
            </a:extLst>
          </p:cNvPr>
          <p:cNvSpPr>
            <a:spLocks noGrp="1"/>
          </p:cNvSpPr>
          <p:nvPr>
            <p:ph type="body" sz="quarter" idx="11" hasCustomPrompt="1"/>
          </p:nvPr>
        </p:nvSpPr>
        <p:spPr>
          <a:xfrm>
            <a:off x="1322597" y="1168714"/>
            <a:ext cx="9546807" cy="2080120"/>
          </a:xfrm>
        </p:spPr>
        <p:txBody>
          <a:bodyPr anchor="b">
            <a:noAutofit/>
          </a:bodyPr>
          <a:lstStyle>
            <a:lvl1pPr marL="0" indent="0" algn="ctr">
              <a:buNone/>
              <a:defRPr sz="7200" b="1" i="0" spc="-150">
                <a:solidFill>
                  <a:schemeClr val="tx2"/>
                </a:solidFill>
                <a:latin typeface="Arial" panose="020B0604020202020204" pitchFamily="34" charset="0"/>
                <a:cs typeface="Arial" panose="020B0604020202020204" pitchFamily="34" charset="0"/>
              </a:defRPr>
            </a:lvl1pPr>
          </a:lstStyle>
          <a:p>
            <a:pPr lvl="0"/>
            <a:r>
              <a:rPr lang="en-US" dirty="0"/>
              <a:t>Click to add title</a:t>
            </a:r>
          </a:p>
        </p:txBody>
      </p:sp>
      <p:sp>
        <p:nvSpPr>
          <p:cNvPr id="7" name="Text Placeholder 9">
            <a:extLst>
              <a:ext uri="{FF2B5EF4-FFF2-40B4-BE49-F238E27FC236}">
                <a16:creationId xmlns:a16="http://schemas.microsoft.com/office/drawing/2014/main" id="{AF6633C9-11BA-5E4D-9532-0E2DC994279D}"/>
              </a:ext>
            </a:extLst>
          </p:cNvPr>
          <p:cNvSpPr>
            <a:spLocks noGrp="1"/>
          </p:cNvSpPr>
          <p:nvPr>
            <p:ph type="body" sz="quarter" idx="14" hasCustomPrompt="1"/>
          </p:nvPr>
        </p:nvSpPr>
        <p:spPr>
          <a:xfrm>
            <a:off x="1322597" y="3664701"/>
            <a:ext cx="9546807" cy="1320800"/>
          </a:xfrm>
        </p:spPr>
        <p:txBody>
          <a:bodyPr>
            <a:noAutofit/>
          </a:bodyPr>
          <a:lstStyle>
            <a:lvl1pPr marL="0" indent="0" algn="ctr">
              <a:buNone/>
              <a:defRPr sz="3600">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text</a:t>
            </a:r>
          </a:p>
        </p:txBody>
      </p:sp>
    </p:spTree>
    <p:extLst>
      <p:ext uri="{BB962C8B-B14F-4D97-AF65-F5344CB8AC3E}">
        <p14:creationId xmlns:p14="http://schemas.microsoft.com/office/powerpoint/2010/main" val="69426835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33D: 4Col Text Multi">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52F0EA1-398D-274C-B864-4642A38D1F6E}"/>
              </a:ext>
            </a:extLst>
          </p:cNvPr>
          <p:cNvSpPr/>
          <p:nvPr userDrawn="1"/>
        </p:nvSpPr>
        <p:spPr>
          <a:xfrm>
            <a:off x="0" y="0"/>
            <a:ext cx="3044952" cy="6109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7090D89-950B-E14A-9EDE-7AC9322ECE35}"/>
              </a:ext>
            </a:extLst>
          </p:cNvPr>
          <p:cNvSpPr/>
          <p:nvPr userDrawn="1"/>
        </p:nvSpPr>
        <p:spPr>
          <a:xfrm>
            <a:off x="9134856" y="0"/>
            <a:ext cx="3054096" cy="61099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DC0D459-4E10-644A-9B7D-76C464694151}"/>
              </a:ext>
            </a:extLst>
          </p:cNvPr>
          <p:cNvSpPr/>
          <p:nvPr userDrawn="1"/>
        </p:nvSpPr>
        <p:spPr>
          <a:xfrm>
            <a:off x="3044952" y="0"/>
            <a:ext cx="3044952" cy="61099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7B2BC2E-E867-0147-9AF8-3E0E51222CE1}"/>
              </a:ext>
            </a:extLst>
          </p:cNvPr>
          <p:cNvSpPr/>
          <p:nvPr userDrawn="1"/>
        </p:nvSpPr>
        <p:spPr>
          <a:xfrm>
            <a:off x="6089904" y="0"/>
            <a:ext cx="3044952" cy="61099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2">
            <a:extLst>
              <a:ext uri="{FF2B5EF4-FFF2-40B4-BE49-F238E27FC236}">
                <a16:creationId xmlns:a16="http://schemas.microsoft.com/office/drawing/2014/main" id="{FCCF9932-96CA-5244-B02C-F99F9FA1BA39}"/>
              </a:ext>
            </a:extLst>
          </p:cNvPr>
          <p:cNvSpPr>
            <a:spLocks noGrp="1"/>
          </p:cNvSpPr>
          <p:nvPr>
            <p:ph type="body" sz="quarter" idx="10" hasCustomPrompt="1"/>
          </p:nvPr>
        </p:nvSpPr>
        <p:spPr>
          <a:xfrm>
            <a:off x="253796" y="1753793"/>
            <a:ext cx="2478088" cy="765175"/>
          </a:xfrm>
        </p:spPr>
        <p:txBody>
          <a:bodyPr anchor="b">
            <a:noAutofit/>
          </a:bodyPr>
          <a:lstStyle>
            <a:lvl1pPr marL="0" indent="0" algn="ctr">
              <a:buNone/>
              <a:defRPr sz="2400" b="1">
                <a:solidFill>
                  <a:schemeClr val="tx2"/>
                </a:solidFill>
              </a:defRPr>
            </a:lvl1pPr>
          </a:lstStyle>
          <a:p>
            <a:pPr lvl="0"/>
            <a:r>
              <a:rPr lang="en-US" dirty="0"/>
              <a:t>Click to add title</a:t>
            </a:r>
          </a:p>
        </p:txBody>
      </p:sp>
      <p:sp>
        <p:nvSpPr>
          <p:cNvPr id="31" name="Text Placeholder 2">
            <a:extLst>
              <a:ext uri="{FF2B5EF4-FFF2-40B4-BE49-F238E27FC236}">
                <a16:creationId xmlns:a16="http://schemas.microsoft.com/office/drawing/2014/main" id="{47BAA361-C523-9F41-BAF3-D731ED566D97}"/>
              </a:ext>
            </a:extLst>
          </p:cNvPr>
          <p:cNvSpPr>
            <a:spLocks noGrp="1"/>
          </p:cNvSpPr>
          <p:nvPr>
            <p:ph type="body" sz="quarter" idx="11" hasCustomPrompt="1"/>
          </p:nvPr>
        </p:nvSpPr>
        <p:spPr>
          <a:xfrm>
            <a:off x="6373336" y="1753793"/>
            <a:ext cx="2478088" cy="765175"/>
          </a:xfrm>
        </p:spPr>
        <p:txBody>
          <a:bodyPr anchor="b">
            <a:noAutofit/>
          </a:bodyPr>
          <a:lstStyle>
            <a:lvl1pPr marL="0" indent="0" algn="ctr">
              <a:buNone/>
              <a:defRPr sz="2400" b="1">
                <a:solidFill>
                  <a:schemeClr val="tx2"/>
                </a:solidFill>
              </a:defRPr>
            </a:lvl1pPr>
          </a:lstStyle>
          <a:p>
            <a:pPr lvl="0"/>
            <a:r>
              <a:rPr lang="en-US" dirty="0"/>
              <a:t>Click to add title</a:t>
            </a:r>
          </a:p>
        </p:txBody>
      </p:sp>
      <p:sp>
        <p:nvSpPr>
          <p:cNvPr id="34" name="Text Placeholder 2">
            <a:extLst>
              <a:ext uri="{FF2B5EF4-FFF2-40B4-BE49-F238E27FC236}">
                <a16:creationId xmlns:a16="http://schemas.microsoft.com/office/drawing/2014/main" id="{EB0362E7-D1E9-3F40-89B7-4A65A07EEB46}"/>
              </a:ext>
            </a:extLst>
          </p:cNvPr>
          <p:cNvSpPr>
            <a:spLocks noGrp="1"/>
          </p:cNvSpPr>
          <p:nvPr>
            <p:ph type="body" sz="quarter" idx="12" hasCustomPrompt="1"/>
          </p:nvPr>
        </p:nvSpPr>
        <p:spPr>
          <a:xfrm>
            <a:off x="253796" y="2594818"/>
            <a:ext cx="2478088" cy="3277866"/>
          </a:xfrm>
        </p:spPr>
        <p:txBody>
          <a:bodyPr anchor="t">
            <a:noAutofit/>
          </a:bodyPr>
          <a:lstStyle>
            <a:lvl1pPr marL="0" indent="0" algn="ctr">
              <a:buNone/>
              <a:defRPr sz="2400" b="0">
                <a:solidFill>
                  <a:schemeClr val="tx2"/>
                </a:solidFill>
              </a:defRPr>
            </a:lvl1pPr>
          </a:lstStyle>
          <a:p>
            <a:pPr lvl="0"/>
            <a:r>
              <a:rPr lang="en-US" dirty="0"/>
              <a:t>Click to add text</a:t>
            </a:r>
          </a:p>
        </p:txBody>
      </p:sp>
      <p:sp>
        <p:nvSpPr>
          <p:cNvPr id="35" name="Text Placeholder 2">
            <a:extLst>
              <a:ext uri="{FF2B5EF4-FFF2-40B4-BE49-F238E27FC236}">
                <a16:creationId xmlns:a16="http://schemas.microsoft.com/office/drawing/2014/main" id="{38251147-E2D9-7C43-8528-A594B06CF9CE}"/>
              </a:ext>
            </a:extLst>
          </p:cNvPr>
          <p:cNvSpPr>
            <a:spLocks noGrp="1"/>
          </p:cNvSpPr>
          <p:nvPr>
            <p:ph type="body" sz="quarter" idx="13" hasCustomPrompt="1"/>
          </p:nvPr>
        </p:nvSpPr>
        <p:spPr>
          <a:xfrm>
            <a:off x="3328384" y="1753793"/>
            <a:ext cx="2478088" cy="765175"/>
          </a:xfrm>
        </p:spPr>
        <p:txBody>
          <a:bodyPr anchor="b">
            <a:noAutofit/>
          </a:bodyPr>
          <a:lstStyle>
            <a:lvl1pPr marL="0" indent="0" algn="ctr">
              <a:buNone/>
              <a:defRPr sz="2400" b="1">
                <a:solidFill>
                  <a:schemeClr val="bg1"/>
                </a:solidFill>
              </a:defRPr>
            </a:lvl1pPr>
          </a:lstStyle>
          <a:p>
            <a:pPr lvl="0"/>
            <a:r>
              <a:rPr lang="en-US" dirty="0"/>
              <a:t>Click to add title</a:t>
            </a:r>
          </a:p>
        </p:txBody>
      </p:sp>
      <p:sp>
        <p:nvSpPr>
          <p:cNvPr id="36" name="Text Placeholder 2">
            <a:extLst>
              <a:ext uri="{FF2B5EF4-FFF2-40B4-BE49-F238E27FC236}">
                <a16:creationId xmlns:a16="http://schemas.microsoft.com/office/drawing/2014/main" id="{F291C19B-BA9F-EF46-BF18-227CC3034D20}"/>
              </a:ext>
            </a:extLst>
          </p:cNvPr>
          <p:cNvSpPr>
            <a:spLocks noGrp="1"/>
          </p:cNvSpPr>
          <p:nvPr>
            <p:ph type="body" sz="quarter" idx="14" hasCustomPrompt="1"/>
          </p:nvPr>
        </p:nvSpPr>
        <p:spPr>
          <a:xfrm>
            <a:off x="3333011" y="2594817"/>
            <a:ext cx="2478088" cy="3250965"/>
          </a:xfrm>
        </p:spPr>
        <p:txBody>
          <a:bodyPr anchor="t">
            <a:noAutofit/>
          </a:bodyPr>
          <a:lstStyle>
            <a:lvl1pPr marL="0" indent="0" algn="ctr">
              <a:buNone/>
              <a:defRPr sz="2400" b="0">
                <a:solidFill>
                  <a:schemeClr val="bg1"/>
                </a:solidFill>
              </a:defRPr>
            </a:lvl1pPr>
          </a:lstStyle>
          <a:p>
            <a:pPr lvl="0"/>
            <a:r>
              <a:rPr lang="en-US" dirty="0"/>
              <a:t>Click to add text</a:t>
            </a:r>
          </a:p>
        </p:txBody>
      </p:sp>
      <p:sp>
        <p:nvSpPr>
          <p:cNvPr id="37" name="Text Placeholder 2">
            <a:extLst>
              <a:ext uri="{FF2B5EF4-FFF2-40B4-BE49-F238E27FC236}">
                <a16:creationId xmlns:a16="http://schemas.microsoft.com/office/drawing/2014/main" id="{B8FF8DFE-17BF-764B-B201-794CD81116E7}"/>
              </a:ext>
            </a:extLst>
          </p:cNvPr>
          <p:cNvSpPr>
            <a:spLocks noGrp="1"/>
          </p:cNvSpPr>
          <p:nvPr>
            <p:ph type="body" sz="quarter" idx="15" hasCustomPrompt="1"/>
          </p:nvPr>
        </p:nvSpPr>
        <p:spPr>
          <a:xfrm>
            <a:off x="6368709" y="2594817"/>
            <a:ext cx="2478088" cy="3250965"/>
          </a:xfrm>
        </p:spPr>
        <p:txBody>
          <a:bodyPr anchor="t">
            <a:noAutofit/>
          </a:bodyPr>
          <a:lstStyle>
            <a:lvl1pPr marL="0" indent="0" algn="ctr">
              <a:buNone/>
              <a:defRPr sz="2400" b="0">
                <a:solidFill>
                  <a:schemeClr val="tx2"/>
                </a:solidFill>
              </a:defRPr>
            </a:lvl1pPr>
          </a:lstStyle>
          <a:p>
            <a:pPr lvl="0"/>
            <a:r>
              <a:rPr lang="en-US" dirty="0"/>
              <a:t>Click to add text</a:t>
            </a:r>
          </a:p>
        </p:txBody>
      </p:sp>
      <p:sp>
        <p:nvSpPr>
          <p:cNvPr id="38" name="Text Placeholder 2">
            <a:extLst>
              <a:ext uri="{FF2B5EF4-FFF2-40B4-BE49-F238E27FC236}">
                <a16:creationId xmlns:a16="http://schemas.microsoft.com/office/drawing/2014/main" id="{A4F27916-E497-1248-A444-0A7E0517B84D}"/>
              </a:ext>
            </a:extLst>
          </p:cNvPr>
          <p:cNvSpPr>
            <a:spLocks noGrp="1"/>
          </p:cNvSpPr>
          <p:nvPr>
            <p:ph type="body" sz="quarter" idx="16" hasCustomPrompt="1"/>
          </p:nvPr>
        </p:nvSpPr>
        <p:spPr>
          <a:xfrm>
            <a:off x="9409034" y="1753793"/>
            <a:ext cx="2478088" cy="765175"/>
          </a:xfrm>
        </p:spPr>
        <p:txBody>
          <a:bodyPr anchor="b">
            <a:noAutofit/>
          </a:bodyPr>
          <a:lstStyle>
            <a:lvl1pPr marL="0" indent="0" algn="ctr">
              <a:buNone/>
              <a:defRPr sz="2400" b="1">
                <a:solidFill>
                  <a:schemeClr val="bg1"/>
                </a:solidFill>
              </a:defRPr>
            </a:lvl1pPr>
          </a:lstStyle>
          <a:p>
            <a:pPr lvl="0"/>
            <a:r>
              <a:rPr lang="en-US" dirty="0"/>
              <a:t>Click to add title</a:t>
            </a:r>
          </a:p>
        </p:txBody>
      </p:sp>
      <p:sp>
        <p:nvSpPr>
          <p:cNvPr id="39" name="Text Placeholder 2">
            <a:extLst>
              <a:ext uri="{FF2B5EF4-FFF2-40B4-BE49-F238E27FC236}">
                <a16:creationId xmlns:a16="http://schemas.microsoft.com/office/drawing/2014/main" id="{9EFE04B0-E01D-514B-9A69-253AD024C268}"/>
              </a:ext>
            </a:extLst>
          </p:cNvPr>
          <p:cNvSpPr>
            <a:spLocks noGrp="1"/>
          </p:cNvSpPr>
          <p:nvPr>
            <p:ph type="body" sz="quarter" idx="17" hasCustomPrompt="1"/>
          </p:nvPr>
        </p:nvSpPr>
        <p:spPr>
          <a:xfrm>
            <a:off x="9413661" y="2594817"/>
            <a:ext cx="2478088" cy="3250965"/>
          </a:xfrm>
        </p:spPr>
        <p:txBody>
          <a:bodyPr anchor="t">
            <a:noAutofit/>
          </a:bodyPr>
          <a:lstStyle>
            <a:lvl1pPr marL="0" indent="0" algn="ctr">
              <a:buNone/>
              <a:defRPr sz="2400" b="0">
                <a:solidFill>
                  <a:schemeClr val="bg1"/>
                </a:solidFill>
              </a:defRPr>
            </a:lvl1pPr>
          </a:lstStyle>
          <a:p>
            <a:pPr lvl="0"/>
            <a:r>
              <a:rPr lang="en-US" dirty="0"/>
              <a:t>Click to add text</a:t>
            </a:r>
          </a:p>
        </p:txBody>
      </p:sp>
      <p:sp>
        <p:nvSpPr>
          <p:cNvPr id="2" name="Footer Placeholder 1">
            <a:extLst>
              <a:ext uri="{FF2B5EF4-FFF2-40B4-BE49-F238E27FC236}">
                <a16:creationId xmlns:a16="http://schemas.microsoft.com/office/drawing/2014/main" id="{A46965D7-9B55-D24F-ADB7-479E38E6B754}"/>
              </a:ext>
            </a:extLst>
          </p:cNvPr>
          <p:cNvSpPr>
            <a:spLocks noGrp="1"/>
          </p:cNvSpPr>
          <p:nvPr>
            <p:ph type="ftr" sz="quarter" idx="18"/>
          </p:nvPr>
        </p:nvSpPr>
        <p:spPr/>
        <p:txBody>
          <a:bodyPr/>
          <a:lstStyle/>
          <a:p>
            <a:r>
              <a:rPr lang="en-US" dirty="0"/>
              <a:t>© 2018 CHS Inc. Internal</a:t>
            </a:r>
          </a:p>
        </p:txBody>
      </p:sp>
      <p:sp>
        <p:nvSpPr>
          <p:cNvPr id="3" name="Slide Number Placeholder 2">
            <a:extLst>
              <a:ext uri="{FF2B5EF4-FFF2-40B4-BE49-F238E27FC236}">
                <a16:creationId xmlns:a16="http://schemas.microsoft.com/office/drawing/2014/main" id="{89F177B1-29BA-4840-AF19-4D83D912B68D}"/>
              </a:ext>
            </a:extLst>
          </p:cNvPr>
          <p:cNvSpPr>
            <a:spLocks noGrp="1"/>
          </p:cNvSpPr>
          <p:nvPr>
            <p:ph type="sldNum" sz="quarter" idx="19"/>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1292377647"/>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34A: 5Col Text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BB09627-A0E9-B24C-8A22-E9D64F235FDB}"/>
              </a:ext>
            </a:extLst>
          </p:cNvPr>
          <p:cNvSpPr/>
          <p:nvPr userDrawn="1"/>
        </p:nvSpPr>
        <p:spPr>
          <a:xfrm>
            <a:off x="0" y="0"/>
            <a:ext cx="2432304" cy="6109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E2306052-80B5-B848-AC71-C1A6983160A8}"/>
              </a:ext>
            </a:extLst>
          </p:cNvPr>
          <p:cNvSpPr/>
          <p:nvPr userDrawn="1"/>
        </p:nvSpPr>
        <p:spPr>
          <a:xfrm>
            <a:off x="9759696" y="0"/>
            <a:ext cx="2432304" cy="6109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99BB8EB-5DF0-B34F-AAE4-6635D166C0E7}"/>
              </a:ext>
            </a:extLst>
          </p:cNvPr>
          <p:cNvSpPr/>
          <p:nvPr userDrawn="1"/>
        </p:nvSpPr>
        <p:spPr>
          <a:xfrm>
            <a:off x="2432304" y="0"/>
            <a:ext cx="2432304" cy="61099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2E13C0B-473A-4842-BA5A-3DB3D2630E49}"/>
              </a:ext>
            </a:extLst>
          </p:cNvPr>
          <p:cNvSpPr/>
          <p:nvPr userDrawn="1"/>
        </p:nvSpPr>
        <p:spPr>
          <a:xfrm>
            <a:off x="4864608" y="0"/>
            <a:ext cx="2461296" cy="6109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AC28B68A-42B0-8142-A967-8F4FA0EFF7CF}"/>
              </a:ext>
            </a:extLst>
          </p:cNvPr>
          <p:cNvSpPr/>
          <p:nvPr userDrawn="1"/>
        </p:nvSpPr>
        <p:spPr>
          <a:xfrm>
            <a:off x="7325904" y="0"/>
            <a:ext cx="2433792" cy="61099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Placeholder 2">
            <a:extLst>
              <a:ext uri="{FF2B5EF4-FFF2-40B4-BE49-F238E27FC236}">
                <a16:creationId xmlns:a16="http://schemas.microsoft.com/office/drawing/2014/main" id="{BCDBF5D6-095B-794F-9627-AFE93BDCD836}"/>
              </a:ext>
            </a:extLst>
          </p:cNvPr>
          <p:cNvSpPr>
            <a:spLocks noGrp="1"/>
          </p:cNvSpPr>
          <p:nvPr>
            <p:ph type="body" sz="quarter" idx="10" hasCustomPrompt="1"/>
          </p:nvPr>
        </p:nvSpPr>
        <p:spPr>
          <a:xfrm>
            <a:off x="225598" y="2633496"/>
            <a:ext cx="1981108" cy="765175"/>
          </a:xfrm>
        </p:spPr>
        <p:txBody>
          <a:bodyPr anchor="b">
            <a:noAutofit/>
          </a:bodyPr>
          <a:lstStyle>
            <a:lvl1pPr marL="0" indent="0" algn="ctr">
              <a:buNone/>
              <a:defRPr sz="2000" b="1">
                <a:solidFill>
                  <a:schemeClr val="tx2"/>
                </a:solidFill>
              </a:defRPr>
            </a:lvl1pPr>
          </a:lstStyle>
          <a:p>
            <a:pPr lvl="0"/>
            <a:r>
              <a:rPr lang="en-US" dirty="0"/>
              <a:t>Click to add title</a:t>
            </a:r>
          </a:p>
        </p:txBody>
      </p:sp>
      <p:sp>
        <p:nvSpPr>
          <p:cNvPr id="40" name="Text Placeholder 2">
            <a:extLst>
              <a:ext uri="{FF2B5EF4-FFF2-40B4-BE49-F238E27FC236}">
                <a16:creationId xmlns:a16="http://schemas.microsoft.com/office/drawing/2014/main" id="{01209BB3-085B-F047-9ED8-21AB670A2FDE}"/>
              </a:ext>
            </a:extLst>
          </p:cNvPr>
          <p:cNvSpPr>
            <a:spLocks noGrp="1"/>
          </p:cNvSpPr>
          <p:nvPr>
            <p:ph type="body" sz="quarter" idx="12" hasCustomPrompt="1"/>
          </p:nvPr>
        </p:nvSpPr>
        <p:spPr>
          <a:xfrm>
            <a:off x="225598" y="3474521"/>
            <a:ext cx="1981108" cy="2418069"/>
          </a:xfrm>
        </p:spPr>
        <p:txBody>
          <a:bodyPr anchor="t">
            <a:noAutofit/>
          </a:bodyPr>
          <a:lstStyle>
            <a:lvl1pPr marL="0" indent="0" algn="ctr">
              <a:buNone/>
              <a:defRPr sz="2000" b="0">
                <a:solidFill>
                  <a:schemeClr val="tx2"/>
                </a:solidFill>
              </a:defRPr>
            </a:lvl1pPr>
          </a:lstStyle>
          <a:p>
            <a:pPr lvl="0"/>
            <a:r>
              <a:rPr lang="en-US" dirty="0"/>
              <a:t>Click to add text</a:t>
            </a:r>
          </a:p>
        </p:txBody>
      </p:sp>
      <p:sp>
        <p:nvSpPr>
          <p:cNvPr id="41" name="Text Placeholder 2">
            <a:extLst>
              <a:ext uri="{FF2B5EF4-FFF2-40B4-BE49-F238E27FC236}">
                <a16:creationId xmlns:a16="http://schemas.microsoft.com/office/drawing/2014/main" id="{07809694-20EA-5F40-8F06-FE3404E9788D}"/>
              </a:ext>
            </a:extLst>
          </p:cNvPr>
          <p:cNvSpPr>
            <a:spLocks noGrp="1"/>
          </p:cNvSpPr>
          <p:nvPr>
            <p:ph type="body" sz="quarter" idx="13" hasCustomPrompt="1"/>
          </p:nvPr>
        </p:nvSpPr>
        <p:spPr>
          <a:xfrm>
            <a:off x="2657902" y="2633496"/>
            <a:ext cx="1981108" cy="765175"/>
          </a:xfrm>
        </p:spPr>
        <p:txBody>
          <a:bodyPr anchor="b">
            <a:noAutofit/>
          </a:bodyPr>
          <a:lstStyle>
            <a:lvl1pPr marL="0" indent="0" algn="ctr">
              <a:buNone/>
              <a:defRPr sz="2000" b="1">
                <a:solidFill>
                  <a:schemeClr val="bg1"/>
                </a:solidFill>
              </a:defRPr>
            </a:lvl1pPr>
          </a:lstStyle>
          <a:p>
            <a:pPr lvl="0"/>
            <a:r>
              <a:rPr lang="en-US" dirty="0"/>
              <a:t>Click to add title</a:t>
            </a:r>
          </a:p>
        </p:txBody>
      </p:sp>
      <p:sp>
        <p:nvSpPr>
          <p:cNvPr id="42" name="Text Placeholder 2">
            <a:extLst>
              <a:ext uri="{FF2B5EF4-FFF2-40B4-BE49-F238E27FC236}">
                <a16:creationId xmlns:a16="http://schemas.microsoft.com/office/drawing/2014/main" id="{93433A8A-9B31-AA40-A394-8F43439AC18C}"/>
              </a:ext>
            </a:extLst>
          </p:cNvPr>
          <p:cNvSpPr>
            <a:spLocks noGrp="1"/>
          </p:cNvSpPr>
          <p:nvPr>
            <p:ph type="body" sz="quarter" idx="14" hasCustomPrompt="1"/>
          </p:nvPr>
        </p:nvSpPr>
        <p:spPr>
          <a:xfrm>
            <a:off x="2657902" y="3474521"/>
            <a:ext cx="1981108" cy="2418069"/>
          </a:xfrm>
        </p:spPr>
        <p:txBody>
          <a:bodyPr anchor="t">
            <a:noAutofit/>
          </a:bodyPr>
          <a:lstStyle>
            <a:lvl1pPr marL="0" indent="0" algn="ctr">
              <a:buNone/>
              <a:defRPr sz="2000" b="0">
                <a:solidFill>
                  <a:schemeClr val="bg1"/>
                </a:solidFill>
              </a:defRPr>
            </a:lvl1pPr>
          </a:lstStyle>
          <a:p>
            <a:pPr lvl="0"/>
            <a:r>
              <a:rPr lang="en-US" dirty="0"/>
              <a:t>Click to add text</a:t>
            </a:r>
          </a:p>
        </p:txBody>
      </p:sp>
      <p:sp>
        <p:nvSpPr>
          <p:cNvPr id="43" name="Text Placeholder 2">
            <a:extLst>
              <a:ext uri="{FF2B5EF4-FFF2-40B4-BE49-F238E27FC236}">
                <a16:creationId xmlns:a16="http://schemas.microsoft.com/office/drawing/2014/main" id="{413B6A58-4678-F64F-8AE8-351ED4A33621}"/>
              </a:ext>
            </a:extLst>
          </p:cNvPr>
          <p:cNvSpPr>
            <a:spLocks noGrp="1"/>
          </p:cNvSpPr>
          <p:nvPr>
            <p:ph type="body" sz="quarter" idx="15" hasCustomPrompt="1"/>
          </p:nvPr>
        </p:nvSpPr>
        <p:spPr>
          <a:xfrm>
            <a:off x="5104702" y="2633496"/>
            <a:ext cx="1981108" cy="765175"/>
          </a:xfrm>
        </p:spPr>
        <p:txBody>
          <a:bodyPr anchor="b">
            <a:noAutofit/>
          </a:bodyPr>
          <a:lstStyle>
            <a:lvl1pPr marL="0" indent="0" algn="ctr">
              <a:buNone/>
              <a:defRPr sz="2000" b="1">
                <a:solidFill>
                  <a:schemeClr val="tx2"/>
                </a:solidFill>
              </a:defRPr>
            </a:lvl1pPr>
          </a:lstStyle>
          <a:p>
            <a:pPr lvl="0"/>
            <a:r>
              <a:rPr lang="en-US" dirty="0"/>
              <a:t>Click to add title</a:t>
            </a:r>
          </a:p>
        </p:txBody>
      </p:sp>
      <p:sp>
        <p:nvSpPr>
          <p:cNvPr id="44" name="Text Placeholder 2">
            <a:extLst>
              <a:ext uri="{FF2B5EF4-FFF2-40B4-BE49-F238E27FC236}">
                <a16:creationId xmlns:a16="http://schemas.microsoft.com/office/drawing/2014/main" id="{15AFB711-6915-924C-8974-093BCFE6870A}"/>
              </a:ext>
            </a:extLst>
          </p:cNvPr>
          <p:cNvSpPr>
            <a:spLocks noGrp="1"/>
          </p:cNvSpPr>
          <p:nvPr>
            <p:ph type="body" sz="quarter" idx="16" hasCustomPrompt="1"/>
          </p:nvPr>
        </p:nvSpPr>
        <p:spPr>
          <a:xfrm>
            <a:off x="5104702" y="3474521"/>
            <a:ext cx="1981108" cy="2418069"/>
          </a:xfrm>
        </p:spPr>
        <p:txBody>
          <a:bodyPr anchor="t">
            <a:noAutofit/>
          </a:bodyPr>
          <a:lstStyle>
            <a:lvl1pPr marL="0" indent="0" algn="ctr">
              <a:buNone/>
              <a:defRPr sz="2000" b="0">
                <a:solidFill>
                  <a:schemeClr val="tx2"/>
                </a:solidFill>
              </a:defRPr>
            </a:lvl1pPr>
          </a:lstStyle>
          <a:p>
            <a:pPr lvl="0"/>
            <a:r>
              <a:rPr lang="en-US" dirty="0"/>
              <a:t>Click to add text</a:t>
            </a:r>
          </a:p>
        </p:txBody>
      </p:sp>
      <p:sp>
        <p:nvSpPr>
          <p:cNvPr id="45" name="Text Placeholder 2">
            <a:extLst>
              <a:ext uri="{FF2B5EF4-FFF2-40B4-BE49-F238E27FC236}">
                <a16:creationId xmlns:a16="http://schemas.microsoft.com/office/drawing/2014/main" id="{D11D0E31-1381-F44D-8D52-D5FE4B7A92A0}"/>
              </a:ext>
            </a:extLst>
          </p:cNvPr>
          <p:cNvSpPr>
            <a:spLocks noGrp="1"/>
          </p:cNvSpPr>
          <p:nvPr>
            <p:ph type="body" sz="quarter" idx="17" hasCustomPrompt="1"/>
          </p:nvPr>
        </p:nvSpPr>
        <p:spPr>
          <a:xfrm>
            <a:off x="7552990" y="2633496"/>
            <a:ext cx="1981108" cy="765175"/>
          </a:xfrm>
        </p:spPr>
        <p:txBody>
          <a:bodyPr anchor="b">
            <a:noAutofit/>
          </a:bodyPr>
          <a:lstStyle>
            <a:lvl1pPr marL="0" indent="0" algn="ctr">
              <a:buNone/>
              <a:defRPr sz="2000" b="1">
                <a:solidFill>
                  <a:schemeClr val="bg1"/>
                </a:solidFill>
              </a:defRPr>
            </a:lvl1pPr>
          </a:lstStyle>
          <a:p>
            <a:pPr lvl="0"/>
            <a:r>
              <a:rPr lang="en-US" dirty="0"/>
              <a:t>Click to add title</a:t>
            </a:r>
          </a:p>
        </p:txBody>
      </p:sp>
      <p:sp>
        <p:nvSpPr>
          <p:cNvPr id="46" name="Text Placeholder 2">
            <a:extLst>
              <a:ext uri="{FF2B5EF4-FFF2-40B4-BE49-F238E27FC236}">
                <a16:creationId xmlns:a16="http://schemas.microsoft.com/office/drawing/2014/main" id="{F607F1F8-979A-9342-B1F9-BD55B36A6103}"/>
              </a:ext>
            </a:extLst>
          </p:cNvPr>
          <p:cNvSpPr>
            <a:spLocks noGrp="1"/>
          </p:cNvSpPr>
          <p:nvPr>
            <p:ph type="body" sz="quarter" idx="18" hasCustomPrompt="1"/>
          </p:nvPr>
        </p:nvSpPr>
        <p:spPr>
          <a:xfrm>
            <a:off x="7552990" y="3474521"/>
            <a:ext cx="1981108" cy="2418069"/>
          </a:xfrm>
        </p:spPr>
        <p:txBody>
          <a:bodyPr anchor="t">
            <a:noAutofit/>
          </a:bodyPr>
          <a:lstStyle>
            <a:lvl1pPr marL="0" indent="0" algn="ctr">
              <a:buNone/>
              <a:defRPr sz="2000" b="0">
                <a:solidFill>
                  <a:schemeClr val="bg1"/>
                </a:solidFill>
              </a:defRPr>
            </a:lvl1pPr>
          </a:lstStyle>
          <a:p>
            <a:pPr lvl="0"/>
            <a:r>
              <a:rPr lang="en-US" dirty="0"/>
              <a:t>Click to add text</a:t>
            </a:r>
          </a:p>
        </p:txBody>
      </p:sp>
      <p:sp>
        <p:nvSpPr>
          <p:cNvPr id="47" name="Text Placeholder 2">
            <a:extLst>
              <a:ext uri="{FF2B5EF4-FFF2-40B4-BE49-F238E27FC236}">
                <a16:creationId xmlns:a16="http://schemas.microsoft.com/office/drawing/2014/main" id="{788FB01F-429F-304D-A4F0-3B00424F1AF5}"/>
              </a:ext>
            </a:extLst>
          </p:cNvPr>
          <p:cNvSpPr>
            <a:spLocks noGrp="1"/>
          </p:cNvSpPr>
          <p:nvPr>
            <p:ph type="body" sz="quarter" idx="19" hasCustomPrompt="1"/>
          </p:nvPr>
        </p:nvSpPr>
        <p:spPr>
          <a:xfrm>
            <a:off x="9985294" y="2633496"/>
            <a:ext cx="1981108" cy="765175"/>
          </a:xfrm>
        </p:spPr>
        <p:txBody>
          <a:bodyPr anchor="b">
            <a:noAutofit/>
          </a:bodyPr>
          <a:lstStyle>
            <a:lvl1pPr marL="0" indent="0" algn="ctr">
              <a:buNone/>
              <a:defRPr sz="2000" b="1">
                <a:solidFill>
                  <a:schemeClr val="tx2"/>
                </a:solidFill>
              </a:defRPr>
            </a:lvl1pPr>
          </a:lstStyle>
          <a:p>
            <a:pPr lvl="0"/>
            <a:r>
              <a:rPr lang="en-US" dirty="0"/>
              <a:t>Click to add title</a:t>
            </a:r>
          </a:p>
        </p:txBody>
      </p:sp>
      <p:sp>
        <p:nvSpPr>
          <p:cNvPr id="48" name="Text Placeholder 2">
            <a:extLst>
              <a:ext uri="{FF2B5EF4-FFF2-40B4-BE49-F238E27FC236}">
                <a16:creationId xmlns:a16="http://schemas.microsoft.com/office/drawing/2014/main" id="{7DEF4DDB-386E-7149-BBE9-4088978772E7}"/>
              </a:ext>
            </a:extLst>
          </p:cNvPr>
          <p:cNvSpPr>
            <a:spLocks noGrp="1"/>
          </p:cNvSpPr>
          <p:nvPr>
            <p:ph type="body" sz="quarter" idx="20" hasCustomPrompt="1"/>
          </p:nvPr>
        </p:nvSpPr>
        <p:spPr>
          <a:xfrm>
            <a:off x="9985294" y="3474521"/>
            <a:ext cx="1981108" cy="2418069"/>
          </a:xfrm>
        </p:spPr>
        <p:txBody>
          <a:bodyPr anchor="t">
            <a:noAutofit/>
          </a:bodyPr>
          <a:lstStyle>
            <a:lvl1pPr marL="0" indent="0" algn="ctr">
              <a:buNone/>
              <a:defRPr sz="2000" b="0">
                <a:solidFill>
                  <a:schemeClr val="tx2"/>
                </a:solidFill>
              </a:defRPr>
            </a:lvl1pPr>
          </a:lstStyle>
          <a:p>
            <a:pPr lvl="0"/>
            <a:r>
              <a:rPr lang="en-US" dirty="0"/>
              <a:t>Click to add text</a:t>
            </a:r>
          </a:p>
        </p:txBody>
      </p:sp>
      <p:sp>
        <p:nvSpPr>
          <p:cNvPr id="49" name="Content Placeholder 6">
            <a:extLst>
              <a:ext uri="{FF2B5EF4-FFF2-40B4-BE49-F238E27FC236}">
                <a16:creationId xmlns:a16="http://schemas.microsoft.com/office/drawing/2014/main" id="{7B982546-93DB-9944-86EC-B2964290EFB4}"/>
              </a:ext>
            </a:extLst>
          </p:cNvPr>
          <p:cNvSpPr>
            <a:spLocks noGrp="1"/>
          </p:cNvSpPr>
          <p:nvPr>
            <p:ph sz="quarter" idx="21"/>
          </p:nvPr>
        </p:nvSpPr>
        <p:spPr>
          <a:xfrm>
            <a:off x="495908" y="1330106"/>
            <a:ext cx="1440488" cy="1440047"/>
          </a:xfrm>
        </p:spPr>
        <p:txBody>
          <a:bodyPr anchor="ctr">
            <a:noAutofit/>
          </a:bodyPr>
          <a:lstStyle>
            <a:lvl1pPr marL="0" indent="0" algn="ctr">
              <a:buNone/>
              <a:defRPr sz="2000">
                <a:solidFill>
                  <a:schemeClr val="tx2"/>
                </a:solidFill>
              </a:defRPr>
            </a:lvl1pPr>
          </a:lstStyle>
          <a:p>
            <a:pPr lvl="0"/>
            <a:endParaRPr lang="en-US" dirty="0"/>
          </a:p>
        </p:txBody>
      </p:sp>
      <p:sp>
        <p:nvSpPr>
          <p:cNvPr id="50" name="Content Placeholder 6">
            <a:extLst>
              <a:ext uri="{FF2B5EF4-FFF2-40B4-BE49-F238E27FC236}">
                <a16:creationId xmlns:a16="http://schemas.microsoft.com/office/drawing/2014/main" id="{D40C1E47-1469-734D-8588-632002CAA76E}"/>
              </a:ext>
            </a:extLst>
          </p:cNvPr>
          <p:cNvSpPr>
            <a:spLocks noGrp="1"/>
          </p:cNvSpPr>
          <p:nvPr>
            <p:ph sz="quarter" idx="22"/>
          </p:nvPr>
        </p:nvSpPr>
        <p:spPr>
          <a:xfrm>
            <a:off x="2928212" y="1330106"/>
            <a:ext cx="1440488" cy="1440047"/>
          </a:xfrm>
        </p:spPr>
        <p:txBody>
          <a:bodyPr anchor="ctr">
            <a:noAutofit/>
          </a:bodyPr>
          <a:lstStyle>
            <a:lvl1pPr marL="0" indent="0" algn="ctr">
              <a:buNone/>
              <a:defRPr sz="2000">
                <a:solidFill>
                  <a:schemeClr val="bg1"/>
                </a:solidFill>
              </a:defRPr>
            </a:lvl1pPr>
          </a:lstStyle>
          <a:p>
            <a:pPr lvl="0"/>
            <a:endParaRPr lang="en-US" dirty="0"/>
          </a:p>
        </p:txBody>
      </p:sp>
      <p:sp>
        <p:nvSpPr>
          <p:cNvPr id="51" name="Content Placeholder 6">
            <a:extLst>
              <a:ext uri="{FF2B5EF4-FFF2-40B4-BE49-F238E27FC236}">
                <a16:creationId xmlns:a16="http://schemas.microsoft.com/office/drawing/2014/main" id="{9FE1AEE2-B6BA-4847-BA15-49F00D9BF999}"/>
              </a:ext>
            </a:extLst>
          </p:cNvPr>
          <p:cNvSpPr>
            <a:spLocks noGrp="1"/>
          </p:cNvSpPr>
          <p:nvPr>
            <p:ph sz="quarter" idx="23"/>
          </p:nvPr>
        </p:nvSpPr>
        <p:spPr>
          <a:xfrm>
            <a:off x="5375012" y="1330106"/>
            <a:ext cx="1440488" cy="1440047"/>
          </a:xfrm>
        </p:spPr>
        <p:txBody>
          <a:bodyPr anchor="ctr">
            <a:noAutofit/>
          </a:bodyPr>
          <a:lstStyle>
            <a:lvl1pPr marL="0" indent="0" algn="ctr">
              <a:buNone/>
              <a:defRPr sz="2000">
                <a:solidFill>
                  <a:schemeClr val="tx2"/>
                </a:solidFill>
              </a:defRPr>
            </a:lvl1pPr>
          </a:lstStyle>
          <a:p>
            <a:pPr lvl="0"/>
            <a:endParaRPr lang="en-US" dirty="0"/>
          </a:p>
        </p:txBody>
      </p:sp>
      <p:sp>
        <p:nvSpPr>
          <p:cNvPr id="52" name="Content Placeholder 6">
            <a:extLst>
              <a:ext uri="{FF2B5EF4-FFF2-40B4-BE49-F238E27FC236}">
                <a16:creationId xmlns:a16="http://schemas.microsoft.com/office/drawing/2014/main" id="{DD0F1748-8F7C-E443-BDFA-1F62EA2C0CEB}"/>
              </a:ext>
            </a:extLst>
          </p:cNvPr>
          <p:cNvSpPr>
            <a:spLocks noGrp="1"/>
          </p:cNvSpPr>
          <p:nvPr>
            <p:ph sz="quarter" idx="24"/>
          </p:nvPr>
        </p:nvSpPr>
        <p:spPr>
          <a:xfrm>
            <a:off x="10255604" y="1330106"/>
            <a:ext cx="1440488" cy="1440047"/>
          </a:xfrm>
        </p:spPr>
        <p:txBody>
          <a:bodyPr anchor="ctr">
            <a:noAutofit/>
          </a:bodyPr>
          <a:lstStyle>
            <a:lvl1pPr marL="0" indent="0" algn="ctr">
              <a:buNone/>
              <a:defRPr sz="2000">
                <a:solidFill>
                  <a:schemeClr val="tx2"/>
                </a:solidFill>
              </a:defRPr>
            </a:lvl1pPr>
          </a:lstStyle>
          <a:p>
            <a:pPr lvl="0"/>
            <a:endParaRPr lang="en-US" dirty="0"/>
          </a:p>
        </p:txBody>
      </p:sp>
      <p:sp>
        <p:nvSpPr>
          <p:cNvPr id="53" name="Content Placeholder 6">
            <a:extLst>
              <a:ext uri="{FF2B5EF4-FFF2-40B4-BE49-F238E27FC236}">
                <a16:creationId xmlns:a16="http://schemas.microsoft.com/office/drawing/2014/main" id="{6C985CBE-BF55-C54A-98D1-2CA410DE5420}"/>
              </a:ext>
            </a:extLst>
          </p:cNvPr>
          <p:cNvSpPr>
            <a:spLocks noGrp="1"/>
          </p:cNvSpPr>
          <p:nvPr>
            <p:ph sz="quarter" idx="25"/>
          </p:nvPr>
        </p:nvSpPr>
        <p:spPr>
          <a:xfrm>
            <a:off x="7823300" y="1330106"/>
            <a:ext cx="1440488" cy="1440047"/>
          </a:xfrm>
        </p:spPr>
        <p:txBody>
          <a:bodyPr anchor="ctr">
            <a:noAutofit/>
          </a:bodyPr>
          <a:lstStyle>
            <a:lvl1pPr marL="0" indent="0" algn="ctr">
              <a:buNone/>
              <a:defRPr sz="2000">
                <a:solidFill>
                  <a:schemeClr val="bg1"/>
                </a:solidFill>
              </a:defRPr>
            </a:lvl1pPr>
          </a:lstStyle>
          <a:p>
            <a:pPr lvl="0"/>
            <a:endParaRPr lang="en-US" dirty="0"/>
          </a:p>
        </p:txBody>
      </p:sp>
      <p:sp>
        <p:nvSpPr>
          <p:cNvPr id="2" name="Footer Placeholder 1">
            <a:extLst>
              <a:ext uri="{FF2B5EF4-FFF2-40B4-BE49-F238E27FC236}">
                <a16:creationId xmlns:a16="http://schemas.microsoft.com/office/drawing/2014/main" id="{C801F745-0A8F-6F47-A073-206ECA87C02A}"/>
              </a:ext>
            </a:extLst>
          </p:cNvPr>
          <p:cNvSpPr>
            <a:spLocks noGrp="1"/>
          </p:cNvSpPr>
          <p:nvPr>
            <p:ph type="ftr" sz="quarter" idx="26"/>
          </p:nvPr>
        </p:nvSpPr>
        <p:spPr/>
        <p:txBody>
          <a:bodyPr/>
          <a:lstStyle/>
          <a:p>
            <a:r>
              <a:rPr lang="en-US" dirty="0"/>
              <a:t>© 2018 CHS Inc. Internal</a:t>
            </a:r>
          </a:p>
        </p:txBody>
      </p:sp>
      <p:sp>
        <p:nvSpPr>
          <p:cNvPr id="3" name="Slide Number Placeholder 2">
            <a:extLst>
              <a:ext uri="{FF2B5EF4-FFF2-40B4-BE49-F238E27FC236}">
                <a16:creationId xmlns:a16="http://schemas.microsoft.com/office/drawing/2014/main" id="{E067035A-98CE-E34E-BE3E-DED5141F5976}"/>
              </a:ext>
            </a:extLst>
          </p:cNvPr>
          <p:cNvSpPr>
            <a:spLocks noGrp="1"/>
          </p:cNvSpPr>
          <p:nvPr>
            <p:ph type="sldNum" sz="quarter" idx="27"/>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1469474566"/>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34B: 5Col Text Green">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63921233-6418-EC45-9489-E792E176032B}"/>
              </a:ext>
            </a:extLst>
          </p:cNvPr>
          <p:cNvSpPr/>
          <p:nvPr userDrawn="1"/>
        </p:nvSpPr>
        <p:spPr>
          <a:xfrm>
            <a:off x="0" y="0"/>
            <a:ext cx="2432304" cy="61099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B3F4B0D0-A4FE-3148-8D7D-106DBE73834A}"/>
              </a:ext>
            </a:extLst>
          </p:cNvPr>
          <p:cNvSpPr/>
          <p:nvPr userDrawn="1"/>
        </p:nvSpPr>
        <p:spPr>
          <a:xfrm>
            <a:off x="9759696" y="0"/>
            <a:ext cx="2432304" cy="61099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47FF60AE-F187-D047-BF06-8706A5252A02}"/>
              </a:ext>
            </a:extLst>
          </p:cNvPr>
          <p:cNvSpPr/>
          <p:nvPr userDrawn="1"/>
        </p:nvSpPr>
        <p:spPr>
          <a:xfrm>
            <a:off x="2432304" y="0"/>
            <a:ext cx="2432304" cy="61099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AD7DD6F-C5BB-8443-9A42-D5CE23B2ED13}"/>
              </a:ext>
            </a:extLst>
          </p:cNvPr>
          <p:cNvSpPr/>
          <p:nvPr userDrawn="1"/>
        </p:nvSpPr>
        <p:spPr>
          <a:xfrm>
            <a:off x="4864608" y="0"/>
            <a:ext cx="2461296" cy="61099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A9A8CC42-3ED0-B740-B0BF-BD59FE9C38BB}"/>
              </a:ext>
            </a:extLst>
          </p:cNvPr>
          <p:cNvSpPr/>
          <p:nvPr userDrawn="1"/>
        </p:nvSpPr>
        <p:spPr>
          <a:xfrm>
            <a:off x="7325904" y="0"/>
            <a:ext cx="2433792" cy="61099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Placeholder 2">
            <a:extLst>
              <a:ext uri="{FF2B5EF4-FFF2-40B4-BE49-F238E27FC236}">
                <a16:creationId xmlns:a16="http://schemas.microsoft.com/office/drawing/2014/main" id="{1D8AEDD1-33E7-7248-8EAA-02475D7C2DA7}"/>
              </a:ext>
            </a:extLst>
          </p:cNvPr>
          <p:cNvSpPr>
            <a:spLocks noGrp="1"/>
          </p:cNvSpPr>
          <p:nvPr>
            <p:ph type="body" sz="quarter" idx="10" hasCustomPrompt="1"/>
          </p:nvPr>
        </p:nvSpPr>
        <p:spPr>
          <a:xfrm>
            <a:off x="213383" y="2282825"/>
            <a:ext cx="2022874" cy="765175"/>
          </a:xfrm>
        </p:spPr>
        <p:txBody>
          <a:bodyPr anchor="b">
            <a:noAutofit/>
          </a:bodyPr>
          <a:lstStyle>
            <a:lvl1pPr marL="0" indent="0" algn="ctr">
              <a:buNone/>
              <a:defRPr sz="2000" b="1">
                <a:solidFill>
                  <a:schemeClr val="tx2"/>
                </a:solidFill>
              </a:defRPr>
            </a:lvl1pPr>
          </a:lstStyle>
          <a:p>
            <a:pPr lvl="0"/>
            <a:r>
              <a:rPr lang="en-US" dirty="0"/>
              <a:t>Click to add title</a:t>
            </a:r>
          </a:p>
        </p:txBody>
      </p:sp>
      <p:sp>
        <p:nvSpPr>
          <p:cNvPr id="46" name="Text Placeholder 2">
            <a:extLst>
              <a:ext uri="{FF2B5EF4-FFF2-40B4-BE49-F238E27FC236}">
                <a16:creationId xmlns:a16="http://schemas.microsoft.com/office/drawing/2014/main" id="{2D23FB1C-03F2-B441-9624-BD7EC617C1E7}"/>
              </a:ext>
            </a:extLst>
          </p:cNvPr>
          <p:cNvSpPr>
            <a:spLocks noGrp="1"/>
          </p:cNvSpPr>
          <p:nvPr>
            <p:ph type="body" sz="quarter" idx="12" hasCustomPrompt="1"/>
          </p:nvPr>
        </p:nvSpPr>
        <p:spPr>
          <a:xfrm>
            <a:off x="213072" y="3092556"/>
            <a:ext cx="2023185" cy="2834341"/>
          </a:xfrm>
        </p:spPr>
        <p:txBody>
          <a:bodyPr anchor="t">
            <a:noAutofit/>
          </a:bodyPr>
          <a:lstStyle>
            <a:lvl1pPr marL="0" indent="0" algn="ctr">
              <a:buNone/>
              <a:defRPr sz="2000" b="0">
                <a:solidFill>
                  <a:schemeClr val="tx2"/>
                </a:solidFill>
              </a:defRPr>
            </a:lvl1pPr>
          </a:lstStyle>
          <a:p>
            <a:pPr lvl="0"/>
            <a:r>
              <a:rPr lang="en-US" dirty="0"/>
              <a:t>Click to add text</a:t>
            </a:r>
          </a:p>
        </p:txBody>
      </p:sp>
      <p:sp>
        <p:nvSpPr>
          <p:cNvPr id="49" name="Text Placeholder 2">
            <a:extLst>
              <a:ext uri="{FF2B5EF4-FFF2-40B4-BE49-F238E27FC236}">
                <a16:creationId xmlns:a16="http://schemas.microsoft.com/office/drawing/2014/main" id="{36CF947E-A634-E041-9291-D3C1719E526A}"/>
              </a:ext>
            </a:extLst>
          </p:cNvPr>
          <p:cNvSpPr>
            <a:spLocks noGrp="1"/>
          </p:cNvSpPr>
          <p:nvPr>
            <p:ph type="body" sz="quarter" idx="13" hasCustomPrompt="1"/>
          </p:nvPr>
        </p:nvSpPr>
        <p:spPr>
          <a:xfrm>
            <a:off x="5083819" y="2282825"/>
            <a:ext cx="2022874" cy="765175"/>
          </a:xfrm>
        </p:spPr>
        <p:txBody>
          <a:bodyPr anchor="b">
            <a:noAutofit/>
          </a:bodyPr>
          <a:lstStyle>
            <a:lvl1pPr marL="0" indent="0" algn="ctr">
              <a:buNone/>
              <a:defRPr sz="2000" b="1">
                <a:solidFill>
                  <a:schemeClr val="tx2"/>
                </a:solidFill>
              </a:defRPr>
            </a:lvl1pPr>
          </a:lstStyle>
          <a:p>
            <a:pPr lvl="0"/>
            <a:r>
              <a:rPr lang="en-US" dirty="0"/>
              <a:t>Click to add title</a:t>
            </a:r>
          </a:p>
        </p:txBody>
      </p:sp>
      <p:sp>
        <p:nvSpPr>
          <p:cNvPr id="50" name="Text Placeholder 2">
            <a:extLst>
              <a:ext uri="{FF2B5EF4-FFF2-40B4-BE49-F238E27FC236}">
                <a16:creationId xmlns:a16="http://schemas.microsoft.com/office/drawing/2014/main" id="{C30B4FCE-B033-A646-8F11-2442A080F0D0}"/>
              </a:ext>
            </a:extLst>
          </p:cNvPr>
          <p:cNvSpPr>
            <a:spLocks noGrp="1"/>
          </p:cNvSpPr>
          <p:nvPr>
            <p:ph type="body" sz="quarter" idx="14" hasCustomPrompt="1"/>
          </p:nvPr>
        </p:nvSpPr>
        <p:spPr>
          <a:xfrm>
            <a:off x="5083664" y="3092556"/>
            <a:ext cx="2023185" cy="2834341"/>
          </a:xfrm>
        </p:spPr>
        <p:txBody>
          <a:bodyPr anchor="t">
            <a:noAutofit/>
          </a:bodyPr>
          <a:lstStyle>
            <a:lvl1pPr marL="0" indent="0" algn="ctr">
              <a:buNone/>
              <a:defRPr sz="2000" b="0">
                <a:solidFill>
                  <a:schemeClr val="tx2"/>
                </a:solidFill>
              </a:defRPr>
            </a:lvl1pPr>
          </a:lstStyle>
          <a:p>
            <a:pPr lvl="0"/>
            <a:r>
              <a:rPr lang="en-US" dirty="0"/>
              <a:t>Click to add text</a:t>
            </a:r>
          </a:p>
        </p:txBody>
      </p:sp>
      <p:sp>
        <p:nvSpPr>
          <p:cNvPr id="51" name="Text Placeholder 2">
            <a:extLst>
              <a:ext uri="{FF2B5EF4-FFF2-40B4-BE49-F238E27FC236}">
                <a16:creationId xmlns:a16="http://schemas.microsoft.com/office/drawing/2014/main" id="{443D0A90-19B6-CF46-8B2C-F6C4F2914C1A}"/>
              </a:ext>
            </a:extLst>
          </p:cNvPr>
          <p:cNvSpPr>
            <a:spLocks noGrp="1"/>
          </p:cNvSpPr>
          <p:nvPr>
            <p:ph type="body" sz="quarter" idx="15" hasCustomPrompt="1"/>
          </p:nvPr>
        </p:nvSpPr>
        <p:spPr>
          <a:xfrm>
            <a:off x="9964411" y="2282825"/>
            <a:ext cx="2022874" cy="765175"/>
          </a:xfrm>
        </p:spPr>
        <p:txBody>
          <a:bodyPr anchor="b">
            <a:noAutofit/>
          </a:bodyPr>
          <a:lstStyle>
            <a:lvl1pPr marL="0" indent="0" algn="ctr">
              <a:buNone/>
              <a:defRPr sz="2000" b="1">
                <a:solidFill>
                  <a:schemeClr val="tx2"/>
                </a:solidFill>
              </a:defRPr>
            </a:lvl1pPr>
          </a:lstStyle>
          <a:p>
            <a:pPr lvl="0"/>
            <a:r>
              <a:rPr lang="en-US" dirty="0"/>
              <a:t>Click to add title</a:t>
            </a:r>
          </a:p>
        </p:txBody>
      </p:sp>
      <p:sp>
        <p:nvSpPr>
          <p:cNvPr id="52" name="Text Placeholder 2">
            <a:extLst>
              <a:ext uri="{FF2B5EF4-FFF2-40B4-BE49-F238E27FC236}">
                <a16:creationId xmlns:a16="http://schemas.microsoft.com/office/drawing/2014/main" id="{2BF85E49-5606-A946-9E8C-0E10AB00FD06}"/>
              </a:ext>
            </a:extLst>
          </p:cNvPr>
          <p:cNvSpPr>
            <a:spLocks noGrp="1"/>
          </p:cNvSpPr>
          <p:nvPr>
            <p:ph type="body" sz="quarter" idx="16" hasCustomPrompt="1"/>
          </p:nvPr>
        </p:nvSpPr>
        <p:spPr>
          <a:xfrm>
            <a:off x="9964256" y="3092556"/>
            <a:ext cx="2023185" cy="2834341"/>
          </a:xfrm>
        </p:spPr>
        <p:txBody>
          <a:bodyPr anchor="t">
            <a:noAutofit/>
          </a:bodyPr>
          <a:lstStyle>
            <a:lvl1pPr marL="0" indent="0" algn="ctr">
              <a:buNone/>
              <a:defRPr sz="2000" b="0">
                <a:solidFill>
                  <a:schemeClr val="tx2"/>
                </a:solidFill>
              </a:defRPr>
            </a:lvl1pPr>
          </a:lstStyle>
          <a:p>
            <a:pPr lvl="0"/>
            <a:r>
              <a:rPr lang="en-US" dirty="0"/>
              <a:t>Click to add text</a:t>
            </a:r>
          </a:p>
        </p:txBody>
      </p:sp>
      <p:sp>
        <p:nvSpPr>
          <p:cNvPr id="54" name="Text Placeholder 2">
            <a:extLst>
              <a:ext uri="{FF2B5EF4-FFF2-40B4-BE49-F238E27FC236}">
                <a16:creationId xmlns:a16="http://schemas.microsoft.com/office/drawing/2014/main" id="{27865802-4BB7-EE44-950A-F003690C3DE1}"/>
              </a:ext>
            </a:extLst>
          </p:cNvPr>
          <p:cNvSpPr>
            <a:spLocks noGrp="1"/>
          </p:cNvSpPr>
          <p:nvPr>
            <p:ph type="body" sz="quarter" idx="17" hasCustomPrompt="1"/>
          </p:nvPr>
        </p:nvSpPr>
        <p:spPr>
          <a:xfrm>
            <a:off x="7532107" y="2282825"/>
            <a:ext cx="2022874" cy="765175"/>
          </a:xfrm>
        </p:spPr>
        <p:txBody>
          <a:bodyPr anchor="b">
            <a:noAutofit/>
          </a:bodyPr>
          <a:lstStyle>
            <a:lvl1pPr marL="0" indent="0" algn="ctr">
              <a:buNone/>
              <a:defRPr sz="2000" b="1">
                <a:solidFill>
                  <a:schemeClr val="bg1"/>
                </a:solidFill>
              </a:defRPr>
            </a:lvl1pPr>
          </a:lstStyle>
          <a:p>
            <a:pPr lvl="0"/>
            <a:r>
              <a:rPr lang="en-US" dirty="0"/>
              <a:t>Click to add title</a:t>
            </a:r>
          </a:p>
        </p:txBody>
      </p:sp>
      <p:sp>
        <p:nvSpPr>
          <p:cNvPr id="55" name="Text Placeholder 2">
            <a:extLst>
              <a:ext uri="{FF2B5EF4-FFF2-40B4-BE49-F238E27FC236}">
                <a16:creationId xmlns:a16="http://schemas.microsoft.com/office/drawing/2014/main" id="{F9612ABA-3550-2242-8346-0EB78C9215ED}"/>
              </a:ext>
            </a:extLst>
          </p:cNvPr>
          <p:cNvSpPr>
            <a:spLocks noGrp="1"/>
          </p:cNvSpPr>
          <p:nvPr>
            <p:ph type="body" sz="quarter" idx="18" hasCustomPrompt="1"/>
          </p:nvPr>
        </p:nvSpPr>
        <p:spPr>
          <a:xfrm>
            <a:off x="7531952" y="3092556"/>
            <a:ext cx="2023185" cy="2834341"/>
          </a:xfrm>
        </p:spPr>
        <p:txBody>
          <a:bodyPr anchor="t">
            <a:noAutofit/>
          </a:bodyPr>
          <a:lstStyle>
            <a:lvl1pPr marL="0" indent="0" algn="ctr">
              <a:buNone/>
              <a:defRPr sz="2000" b="0">
                <a:solidFill>
                  <a:schemeClr val="bg1"/>
                </a:solidFill>
              </a:defRPr>
            </a:lvl1pPr>
          </a:lstStyle>
          <a:p>
            <a:pPr lvl="0"/>
            <a:r>
              <a:rPr lang="en-US" dirty="0"/>
              <a:t>Click to add text</a:t>
            </a:r>
          </a:p>
        </p:txBody>
      </p:sp>
      <p:sp>
        <p:nvSpPr>
          <p:cNvPr id="56" name="Text Placeholder 2">
            <a:extLst>
              <a:ext uri="{FF2B5EF4-FFF2-40B4-BE49-F238E27FC236}">
                <a16:creationId xmlns:a16="http://schemas.microsoft.com/office/drawing/2014/main" id="{D8F6204B-ADCC-C54A-9FD6-232CA5031D8A}"/>
              </a:ext>
            </a:extLst>
          </p:cNvPr>
          <p:cNvSpPr>
            <a:spLocks noGrp="1"/>
          </p:cNvSpPr>
          <p:nvPr>
            <p:ph type="body" sz="quarter" idx="19" hasCustomPrompt="1"/>
          </p:nvPr>
        </p:nvSpPr>
        <p:spPr>
          <a:xfrm>
            <a:off x="2637019" y="2282825"/>
            <a:ext cx="2022874" cy="765175"/>
          </a:xfrm>
        </p:spPr>
        <p:txBody>
          <a:bodyPr anchor="b">
            <a:noAutofit/>
          </a:bodyPr>
          <a:lstStyle>
            <a:lvl1pPr marL="0" indent="0" algn="ctr">
              <a:buNone/>
              <a:defRPr sz="2000" b="1">
                <a:solidFill>
                  <a:schemeClr val="bg1"/>
                </a:solidFill>
              </a:defRPr>
            </a:lvl1pPr>
          </a:lstStyle>
          <a:p>
            <a:pPr lvl="0"/>
            <a:r>
              <a:rPr lang="en-US" dirty="0"/>
              <a:t>Click to add title</a:t>
            </a:r>
          </a:p>
        </p:txBody>
      </p:sp>
      <p:sp>
        <p:nvSpPr>
          <p:cNvPr id="57" name="Text Placeholder 2">
            <a:extLst>
              <a:ext uri="{FF2B5EF4-FFF2-40B4-BE49-F238E27FC236}">
                <a16:creationId xmlns:a16="http://schemas.microsoft.com/office/drawing/2014/main" id="{34053172-F9DB-9F49-94CB-EA8EB3A8F5B1}"/>
              </a:ext>
            </a:extLst>
          </p:cNvPr>
          <p:cNvSpPr>
            <a:spLocks noGrp="1"/>
          </p:cNvSpPr>
          <p:nvPr>
            <p:ph type="body" sz="quarter" idx="20" hasCustomPrompt="1"/>
          </p:nvPr>
        </p:nvSpPr>
        <p:spPr>
          <a:xfrm>
            <a:off x="2636864" y="3092556"/>
            <a:ext cx="2023185" cy="2834341"/>
          </a:xfrm>
        </p:spPr>
        <p:txBody>
          <a:bodyPr anchor="t">
            <a:noAutofit/>
          </a:bodyPr>
          <a:lstStyle>
            <a:lvl1pPr marL="0" indent="0" algn="ctr">
              <a:buNone/>
              <a:defRPr sz="2000" b="0">
                <a:solidFill>
                  <a:schemeClr val="bg1"/>
                </a:solidFill>
              </a:defRPr>
            </a:lvl1pPr>
          </a:lstStyle>
          <a:p>
            <a:pPr lvl="0"/>
            <a:r>
              <a:rPr lang="en-US" dirty="0"/>
              <a:t>Click to add text</a:t>
            </a:r>
          </a:p>
        </p:txBody>
      </p:sp>
      <p:sp>
        <p:nvSpPr>
          <p:cNvPr id="2" name="Footer Placeholder 1">
            <a:extLst>
              <a:ext uri="{FF2B5EF4-FFF2-40B4-BE49-F238E27FC236}">
                <a16:creationId xmlns:a16="http://schemas.microsoft.com/office/drawing/2014/main" id="{CCAFF675-BC15-2F48-A921-4E3C977A161D}"/>
              </a:ext>
            </a:extLst>
          </p:cNvPr>
          <p:cNvSpPr>
            <a:spLocks noGrp="1"/>
          </p:cNvSpPr>
          <p:nvPr>
            <p:ph type="ftr" sz="quarter" idx="21"/>
          </p:nvPr>
        </p:nvSpPr>
        <p:spPr/>
        <p:txBody>
          <a:bodyPr/>
          <a:lstStyle/>
          <a:p>
            <a:r>
              <a:rPr lang="en-US" dirty="0"/>
              <a:t>© 2018 CHS Inc. Internal</a:t>
            </a:r>
          </a:p>
        </p:txBody>
      </p:sp>
      <p:sp>
        <p:nvSpPr>
          <p:cNvPr id="3" name="Slide Number Placeholder 2">
            <a:extLst>
              <a:ext uri="{FF2B5EF4-FFF2-40B4-BE49-F238E27FC236}">
                <a16:creationId xmlns:a16="http://schemas.microsoft.com/office/drawing/2014/main" id="{B5896BE2-8BB2-C64C-B232-EF8168CD19F2}"/>
              </a:ext>
            </a:extLst>
          </p:cNvPr>
          <p:cNvSpPr>
            <a:spLocks noGrp="1"/>
          </p:cNvSpPr>
          <p:nvPr>
            <p:ph type="sldNum" sz="quarter" idx="22"/>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237047825"/>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34C: 5Col Text Orange/Yellow">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BCDC65B-5619-204D-B2E1-4F1C5F8CFA19}"/>
              </a:ext>
            </a:extLst>
          </p:cNvPr>
          <p:cNvSpPr/>
          <p:nvPr userDrawn="1"/>
        </p:nvSpPr>
        <p:spPr>
          <a:xfrm>
            <a:off x="0" y="0"/>
            <a:ext cx="2432304" cy="61099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ED9B3F87-2244-A14E-A1EE-68364B7E7B00}"/>
              </a:ext>
            </a:extLst>
          </p:cNvPr>
          <p:cNvSpPr/>
          <p:nvPr userDrawn="1"/>
        </p:nvSpPr>
        <p:spPr>
          <a:xfrm>
            <a:off x="9759696" y="0"/>
            <a:ext cx="2432304" cy="61099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ACC8C55-5830-9B47-820B-A30AD3FE3ACE}"/>
              </a:ext>
            </a:extLst>
          </p:cNvPr>
          <p:cNvSpPr/>
          <p:nvPr userDrawn="1"/>
        </p:nvSpPr>
        <p:spPr>
          <a:xfrm>
            <a:off x="2432304" y="0"/>
            <a:ext cx="2432304" cy="61099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F468619-946E-E346-B13B-93AE71196A6B}"/>
              </a:ext>
            </a:extLst>
          </p:cNvPr>
          <p:cNvSpPr/>
          <p:nvPr userDrawn="1"/>
        </p:nvSpPr>
        <p:spPr>
          <a:xfrm>
            <a:off x="4864608" y="0"/>
            <a:ext cx="2461296" cy="61099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5EA72F6-86D8-7241-B715-ACD10134862A}"/>
              </a:ext>
            </a:extLst>
          </p:cNvPr>
          <p:cNvSpPr/>
          <p:nvPr userDrawn="1"/>
        </p:nvSpPr>
        <p:spPr>
          <a:xfrm>
            <a:off x="7325904" y="0"/>
            <a:ext cx="2433792" cy="61099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Placeholder 2">
            <a:extLst>
              <a:ext uri="{FF2B5EF4-FFF2-40B4-BE49-F238E27FC236}">
                <a16:creationId xmlns:a16="http://schemas.microsoft.com/office/drawing/2014/main" id="{952925D1-9BB9-7849-B6CE-3E0310F1D342}"/>
              </a:ext>
            </a:extLst>
          </p:cNvPr>
          <p:cNvSpPr>
            <a:spLocks noGrp="1"/>
          </p:cNvSpPr>
          <p:nvPr>
            <p:ph type="body" sz="quarter" idx="10" hasCustomPrompt="1"/>
          </p:nvPr>
        </p:nvSpPr>
        <p:spPr>
          <a:xfrm>
            <a:off x="204715" y="850331"/>
            <a:ext cx="2022874" cy="765175"/>
          </a:xfrm>
        </p:spPr>
        <p:txBody>
          <a:bodyPr anchor="b">
            <a:noAutofit/>
          </a:bodyPr>
          <a:lstStyle>
            <a:lvl1pPr marL="0" indent="0" algn="l">
              <a:buNone/>
              <a:defRPr sz="2000" b="1">
                <a:solidFill>
                  <a:schemeClr val="tx2"/>
                </a:solidFill>
              </a:defRPr>
            </a:lvl1pPr>
          </a:lstStyle>
          <a:p>
            <a:pPr lvl="0"/>
            <a:r>
              <a:rPr lang="en-US" dirty="0"/>
              <a:t>Click to add title</a:t>
            </a:r>
          </a:p>
        </p:txBody>
      </p:sp>
      <p:sp>
        <p:nvSpPr>
          <p:cNvPr id="35" name="Text Placeholder 2">
            <a:extLst>
              <a:ext uri="{FF2B5EF4-FFF2-40B4-BE49-F238E27FC236}">
                <a16:creationId xmlns:a16="http://schemas.microsoft.com/office/drawing/2014/main" id="{B43BD228-193F-B84D-8714-673B63E712B2}"/>
              </a:ext>
            </a:extLst>
          </p:cNvPr>
          <p:cNvSpPr>
            <a:spLocks noGrp="1"/>
          </p:cNvSpPr>
          <p:nvPr>
            <p:ph type="body" sz="quarter" idx="12" hasCustomPrompt="1"/>
          </p:nvPr>
        </p:nvSpPr>
        <p:spPr>
          <a:xfrm>
            <a:off x="204560" y="1660062"/>
            <a:ext cx="2023185" cy="4266835"/>
          </a:xfrm>
        </p:spPr>
        <p:txBody>
          <a:bodyPr anchor="t">
            <a:noAutofit/>
          </a:bodyPr>
          <a:lstStyle>
            <a:lvl1pPr marL="342900" indent="-342900" algn="l">
              <a:lnSpc>
                <a:spcPct val="100000"/>
              </a:lnSpc>
              <a:buFont typeface="Arial" panose="020B0604020202020204" pitchFamily="34" charset="0"/>
              <a:buChar char="•"/>
              <a:defRPr sz="2000" b="0">
                <a:solidFill>
                  <a:schemeClr val="tx2"/>
                </a:solidFill>
              </a:defRPr>
            </a:lvl1pPr>
          </a:lstStyle>
          <a:p>
            <a:pPr lvl="0"/>
            <a:r>
              <a:rPr lang="en-US" dirty="0"/>
              <a:t>Click to add text</a:t>
            </a:r>
          </a:p>
        </p:txBody>
      </p:sp>
      <p:sp>
        <p:nvSpPr>
          <p:cNvPr id="36" name="Text Placeholder 2">
            <a:extLst>
              <a:ext uri="{FF2B5EF4-FFF2-40B4-BE49-F238E27FC236}">
                <a16:creationId xmlns:a16="http://schemas.microsoft.com/office/drawing/2014/main" id="{F91DF4A0-0E99-CD40-896F-F759A5C43D43}"/>
              </a:ext>
            </a:extLst>
          </p:cNvPr>
          <p:cNvSpPr>
            <a:spLocks noGrp="1"/>
          </p:cNvSpPr>
          <p:nvPr>
            <p:ph type="body" sz="quarter" idx="13" hasCustomPrompt="1"/>
          </p:nvPr>
        </p:nvSpPr>
        <p:spPr>
          <a:xfrm>
            <a:off x="2637019" y="850331"/>
            <a:ext cx="2022874" cy="765175"/>
          </a:xfrm>
        </p:spPr>
        <p:txBody>
          <a:bodyPr anchor="b">
            <a:noAutofit/>
          </a:bodyPr>
          <a:lstStyle>
            <a:lvl1pPr marL="0" indent="0" algn="l">
              <a:buNone/>
              <a:defRPr sz="2000" b="1">
                <a:solidFill>
                  <a:schemeClr val="tx2"/>
                </a:solidFill>
              </a:defRPr>
            </a:lvl1pPr>
          </a:lstStyle>
          <a:p>
            <a:pPr lvl="0"/>
            <a:r>
              <a:rPr lang="en-US" dirty="0"/>
              <a:t>Click to add title</a:t>
            </a:r>
          </a:p>
        </p:txBody>
      </p:sp>
      <p:sp>
        <p:nvSpPr>
          <p:cNvPr id="37" name="Text Placeholder 2">
            <a:extLst>
              <a:ext uri="{FF2B5EF4-FFF2-40B4-BE49-F238E27FC236}">
                <a16:creationId xmlns:a16="http://schemas.microsoft.com/office/drawing/2014/main" id="{A11B3EAD-0D7A-6840-A14B-761A3368E9F9}"/>
              </a:ext>
            </a:extLst>
          </p:cNvPr>
          <p:cNvSpPr>
            <a:spLocks noGrp="1"/>
          </p:cNvSpPr>
          <p:nvPr>
            <p:ph type="body" sz="quarter" idx="14" hasCustomPrompt="1"/>
          </p:nvPr>
        </p:nvSpPr>
        <p:spPr>
          <a:xfrm>
            <a:off x="2636864" y="1660062"/>
            <a:ext cx="2023185" cy="4266835"/>
          </a:xfrm>
        </p:spPr>
        <p:txBody>
          <a:bodyPr anchor="t">
            <a:noAutofit/>
          </a:bodyPr>
          <a:lstStyle>
            <a:lvl1pPr marL="342900" indent="-342900" algn="l">
              <a:lnSpc>
                <a:spcPct val="100000"/>
              </a:lnSpc>
              <a:buFont typeface="Arial" panose="020B0604020202020204" pitchFamily="34" charset="0"/>
              <a:buChar char="•"/>
              <a:defRPr sz="2000" b="0">
                <a:solidFill>
                  <a:schemeClr val="tx2"/>
                </a:solidFill>
              </a:defRPr>
            </a:lvl1pPr>
          </a:lstStyle>
          <a:p>
            <a:pPr lvl="0"/>
            <a:r>
              <a:rPr lang="en-US" dirty="0"/>
              <a:t>Click to add text</a:t>
            </a:r>
          </a:p>
        </p:txBody>
      </p:sp>
      <p:sp>
        <p:nvSpPr>
          <p:cNvPr id="38" name="Text Placeholder 2">
            <a:extLst>
              <a:ext uri="{FF2B5EF4-FFF2-40B4-BE49-F238E27FC236}">
                <a16:creationId xmlns:a16="http://schemas.microsoft.com/office/drawing/2014/main" id="{7E6BBA13-C9DB-6A4B-A4B2-87518CD75650}"/>
              </a:ext>
            </a:extLst>
          </p:cNvPr>
          <p:cNvSpPr>
            <a:spLocks noGrp="1"/>
          </p:cNvSpPr>
          <p:nvPr>
            <p:ph type="body" sz="quarter" idx="15" hasCustomPrompt="1"/>
          </p:nvPr>
        </p:nvSpPr>
        <p:spPr>
          <a:xfrm>
            <a:off x="5083819" y="850331"/>
            <a:ext cx="2022874" cy="765175"/>
          </a:xfrm>
        </p:spPr>
        <p:txBody>
          <a:bodyPr anchor="b">
            <a:noAutofit/>
          </a:bodyPr>
          <a:lstStyle>
            <a:lvl1pPr marL="0" indent="0" algn="l">
              <a:buNone/>
              <a:defRPr sz="2000" b="1">
                <a:solidFill>
                  <a:schemeClr val="tx2"/>
                </a:solidFill>
              </a:defRPr>
            </a:lvl1pPr>
          </a:lstStyle>
          <a:p>
            <a:pPr lvl="0"/>
            <a:r>
              <a:rPr lang="en-US" dirty="0"/>
              <a:t>Click to add title</a:t>
            </a:r>
          </a:p>
        </p:txBody>
      </p:sp>
      <p:sp>
        <p:nvSpPr>
          <p:cNvPr id="45" name="Text Placeholder 2">
            <a:extLst>
              <a:ext uri="{FF2B5EF4-FFF2-40B4-BE49-F238E27FC236}">
                <a16:creationId xmlns:a16="http://schemas.microsoft.com/office/drawing/2014/main" id="{CDFD1BE3-A92E-4840-916F-C4BB8CB7CDA2}"/>
              </a:ext>
            </a:extLst>
          </p:cNvPr>
          <p:cNvSpPr>
            <a:spLocks noGrp="1"/>
          </p:cNvSpPr>
          <p:nvPr>
            <p:ph type="body" sz="quarter" idx="16" hasCustomPrompt="1"/>
          </p:nvPr>
        </p:nvSpPr>
        <p:spPr>
          <a:xfrm>
            <a:off x="5083664" y="1660062"/>
            <a:ext cx="2023185" cy="4266835"/>
          </a:xfrm>
        </p:spPr>
        <p:txBody>
          <a:bodyPr anchor="t">
            <a:noAutofit/>
          </a:bodyPr>
          <a:lstStyle>
            <a:lvl1pPr marL="342900" indent="-342900" algn="l">
              <a:lnSpc>
                <a:spcPct val="100000"/>
              </a:lnSpc>
              <a:buFont typeface="Arial" panose="020B0604020202020204" pitchFamily="34" charset="0"/>
              <a:buChar char="•"/>
              <a:defRPr sz="2000" b="0">
                <a:solidFill>
                  <a:schemeClr val="tx2"/>
                </a:solidFill>
              </a:defRPr>
            </a:lvl1pPr>
          </a:lstStyle>
          <a:p>
            <a:pPr lvl="0"/>
            <a:r>
              <a:rPr lang="en-US" dirty="0"/>
              <a:t>Click to add text</a:t>
            </a:r>
          </a:p>
        </p:txBody>
      </p:sp>
      <p:sp>
        <p:nvSpPr>
          <p:cNvPr id="46" name="Text Placeholder 2">
            <a:extLst>
              <a:ext uri="{FF2B5EF4-FFF2-40B4-BE49-F238E27FC236}">
                <a16:creationId xmlns:a16="http://schemas.microsoft.com/office/drawing/2014/main" id="{B50DCBE4-BFD6-1C4D-99D0-887EB10E99B7}"/>
              </a:ext>
            </a:extLst>
          </p:cNvPr>
          <p:cNvSpPr>
            <a:spLocks noGrp="1"/>
          </p:cNvSpPr>
          <p:nvPr>
            <p:ph type="body" sz="quarter" idx="17" hasCustomPrompt="1"/>
          </p:nvPr>
        </p:nvSpPr>
        <p:spPr>
          <a:xfrm>
            <a:off x="7532107" y="850331"/>
            <a:ext cx="2022874" cy="765175"/>
          </a:xfrm>
        </p:spPr>
        <p:txBody>
          <a:bodyPr anchor="b">
            <a:noAutofit/>
          </a:bodyPr>
          <a:lstStyle>
            <a:lvl1pPr marL="0" indent="0" algn="l">
              <a:buNone/>
              <a:defRPr sz="2000" b="1">
                <a:solidFill>
                  <a:schemeClr val="tx2"/>
                </a:solidFill>
              </a:defRPr>
            </a:lvl1pPr>
          </a:lstStyle>
          <a:p>
            <a:pPr lvl="0"/>
            <a:r>
              <a:rPr lang="en-US" dirty="0"/>
              <a:t>Click to add title</a:t>
            </a:r>
          </a:p>
        </p:txBody>
      </p:sp>
      <p:sp>
        <p:nvSpPr>
          <p:cNvPr id="47" name="Text Placeholder 2">
            <a:extLst>
              <a:ext uri="{FF2B5EF4-FFF2-40B4-BE49-F238E27FC236}">
                <a16:creationId xmlns:a16="http://schemas.microsoft.com/office/drawing/2014/main" id="{E5825D36-0A90-8A47-BF7D-E043663061F3}"/>
              </a:ext>
            </a:extLst>
          </p:cNvPr>
          <p:cNvSpPr>
            <a:spLocks noGrp="1"/>
          </p:cNvSpPr>
          <p:nvPr>
            <p:ph type="body" sz="quarter" idx="18" hasCustomPrompt="1"/>
          </p:nvPr>
        </p:nvSpPr>
        <p:spPr>
          <a:xfrm>
            <a:off x="7531952" y="1660062"/>
            <a:ext cx="2023185" cy="4266835"/>
          </a:xfrm>
        </p:spPr>
        <p:txBody>
          <a:bodyPr anchor="t">
            <a:noAutofit/>
          </a:bodyPr>
          <a:lstStyle>
            <a:lvl1pPr marL="342900" indent="-342900" algn="l">
              <a:lnSpc>
                <a:spcPct val="100000"/>
              </a:lnSpc>
              <a:buFont typeface="Arial" panose="020B0604020202020204" pitchFamily="34" charset="0"/>
              <a:buChar char="•"/>
              <a:defRPr sz="2000" b="0">
                <a:solidFill>
                  <a:schemeClr val="tx2"/>
                </a:solidFill>
              </a:defRPr>
            </a:lvl1pPr>
          </a:lstStyle>
          <a:p>
            <a:pPr lvl="0"/>
            <a:r>
              <a:rPr lang="en-US" dirty="0"/>
              <a:t>Click to add text</a:t>
            </a:r>
          </a:p>
        </p:txBody>
      </p:sp>
      <p:sp>
        <p:nvSpPr>
          <p:cNvPr id="48" name="Text Placeholder 2">
            <a:extLst>
              <a:ext uri="{FF2B5EF4-FFF2-40B4-BE49-F238E27FC236}">
                <a16:creationId xmlns:a16="http://schemas.microsoft.com/office/drawing/2014/main" id="{CC3D8E29-FF7E-414D-902B-463F4AD639D5}"/>
              </a:ext>
            </a:extLst>
          </p:cNvPr>
          <p:cNvSpPr>
            <a:spLocks noGrp="1"/>
          </p:cNvSpPr>
          <p:nvPr>
            <p:ph type="body" sz="quarter" idx="19" hasCustomPrompt="1"/>
          </p:nvPr>
        </p:nvSpPr>
        <p:spPr>
          <a:xfrm>
            <a:off x="9964411" y="850331"/>
            <a:ext cx="2022874" cy="765175"/>
          </a:xfrm>
        </p:spPr>
        <p:txBody>
          <a:bodyPr anchor="b">
            <a:noAutofit/>
          </a:bodyPr>
          <a:lstStyle>
            <a:lvl1pPr marL="0" indent="0" algn="l">
              <a:buNone/>
              <a:defRPr sz="2000" b="1">
                <a:solidFill>
                  <a:schemeClr val="tx2"/>
                </a:solidFill>
              </a:defRPr>
            </a:lvl1pPr>
          </a:lstStyle>
          <a:p>
            <a:pPr lvl="0"/>
            <a:r>
              <a:rPr lang="en-US" dirty="0"/>
              <a:t>Click to add title</a:t>
            </a:r>
          </a:p>
        </p:txBody>
      </p:sp>
      <p:sp>
        <p:nvSpPr>
          <p:cNvPr id="49" name="Text Placeholder 2">
            <a:extLst>
              <a:ext uri="{FF2B5EF4-FFF2-40B4-BE49-F238E27FC236}">
                <a16:creationId xmlns:a16="http://schemas.microsoft.com/office/drawing/2014/main" id="{14067DAE-B8B8-9A47-ABC7-9073F281971F}"/>
              </a:ext>
            </a:extLst>
          </p:cNvPr>
          <p:cNvSpPr>
            <a:spLocks noGrp="1"/>
          </p:cNvSpPr>
          <p:nvPr>
            <p:ph type="body" sz="quarter" idx="20" hasCustomPrompt="1"/>
          </p:nvPr>
        </p:nvSpPr>
        <p:spPr>
          <a:xfrm>
            <a:off x="9964256" y="1660062"/>
            <a:ext cx="2023185" cy="4266835"/>
          </a:xfrm>
        </p:spPr>
        <p:txBody>
          <a:bodyPr anchor="t">
            <a:noAutofit/>
          </a:bodyPr>
          <a:lstStyle>
            <a:lvl1pPr marL="342900" indent="-342900" algn="l">
              <a:lnSpc>
                <a:spcPct val="100000"/>
              </a:lnSpc>
              <a:buFont typeface="Arial" panose="020B0604020202020204" pitchFamily="34" charset="0"/>
              <a:buChar char="•"/>
              <a:defRPr sz="2000" b="0">
                <a:solidFill>
                  <a:schemeClr val="tx2"/>
                </a:solidFill>
              </a:defRPr>
            </a:lvl1pPr>
          </a:lstStyle>
          <a:p>
            <a:pPr lvl="0"/>
            <a:r>
              <a:rPr lang="en-US" dirty="0"/>
              <a:t>Click to add text</a:t>
            </a:r>
          </a:p>
        </p:txBody>
      </p:sp>
      <p:sp>
        <p:nvSpPr>
          <p:cNvPr id="2" name="Footer Placeholder 1">
            <a:extLst>
              <a:ext uri="{FF2B5EF4-FFF2-40B4-BE49-F238E27FC236}">
                <a16:creationId xmlns:a16="http://schemas.microsoft.com/office/drawing/2014/main" id="{35BF31E8-1EF3-E947-A637-F397B0F32F6A}"/>
              </a:ext>
            </a:extLst>
          </p:cNvPr>
          <p:cNvSpPr>
            <a:spLocks noGrp="1"/>
          </p:cNvSpPr>
          <p:nvPr>
            <p:ph type="ftr" sz="quarter" idx="21"/>
          </p:nvPr>
        </p:nvSpPr>
        <p:spPr/>
        <p:txBody>
          <a:bodyPr/>
          <a:lstStyle/>
          <a:p>
            <a:r>
              <a:rPr lang="en-US" dirty="0"/>
              <a:t>© 2018 CHS Inc. Internal</a:t>
            </a:r>
          </a:p>
        </p:txBody>
      </p:sp>
      <p:sp>
        <p:nvSpPr>
          <p:cNvPr id="3" name="Slide Number Placeholder 2">
            <a:extLst>
              <a:ext uri="{FF2B5EF4-FFF2-40B4-BE49-F238E27FC236}">
                <a16:creationId xmlns:a16="http://schemas.microsoft.com/office/drawing/2014/main" id="{12BAB6E8-DC21-F946-AAFA-4A74A46BDF45}"/>
              </a:ext>
            </a:extLst>
          </p:cNvPr>
          <p:cNvSpPr>
            <a:spLocks noGrp="1"/>
          </p:cNvSpPr>
          <p:nvPr>
            <p:ph type="sldNum" sz="quarter" idx="22"/>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1144543757"/>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34D: 5Col Text Multi">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C68D6EF-3600-B44A-A99D-BD4F3CD6AF95}"/>
              </a:ext>
            </a:extLst>
          </p:cNvPr>
          <p:cNvSpPr/>
          <p:nvPr userDrawn="1"/>
        </p:nvSpPr>
        <p:spPr>
          <a:xfrm>
            <a:off x="0" y="0"/>
            <a:ext cx="2432304" cy="6109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BCB6EFB-49CD-E74C-9CFB-9103AB7D9C70}"/>
              </a:ext>
            </a:extLst>
          </p:cNvPr>
          <p:cNvSpPr/>
          <p:nvPr userDrawn="1"/>
        </p:nvSpPr>
        <p:spPr>
          <a:xfrm>
            <a:off x="9759696" y="0"/>
            <a:ext cx="2432304" cy="61099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B2A874DF-7141-4440-BC1A-691CCA55429A}"/>
              </a:ext>
            </a:extLst>
          </p:cNvPr>
          <p:cNvSpPr/>
          <p:nvPr userDrawn="1"/>
        </p:nvSpPr>
        <p:spPr>
          <a:xfrm>
            <a:off x="2430462" y="0"/>
            <a:ext cx="2446233" cy="61099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4E0E700-ED88-8142-969A-FCAB69A2A4CC}"/>
              </a:ext>
            </a:extLst>
          </p:cNvPr>
          <p:cNvSpPr/>
          <p:nvPr userDrawn="1"/>
        </p:nvSpPr>
        <p:spPr>
          <a:xfrm>
            <a:off x="4864608" y="0"/>
            <a:ext cx="2461296" cy="61099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F811CF1B-E567-274E-9613-6F4435F5BA44}"/>
              </a:ext>
            </a:extLst>
          </p:cNvPr>
          <p:cNvSpPr/>
          <p:nvPr userDrawn="1"/>
        </p:nvSpPr>
        <p:spPr>
          <a:xfrm>
            <a:off x="7325904" y="0"/>
            <a:ext cx="2433792" cy="61099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63EC8EE3-9064-784C-BD35-58318B81C6E7}"/>
              </a:ext>
            </a:extLst>
          </p:cNvPr>
          <p:cNvSpPr>
            <a:spLocks noGrp="1"/>
          </p:cNvSpPr>
          <p:nvPr>
            <p:ph type="body" sz="quarter" idx="10" hasCustomPrompt="1"/>
          </p:nvPr>
        </p:nvSpPr>
        <p:spPr>
          <a:xfrm>
            <a:off x="2595055" y="2692400"/>
            <a:ext cx="2103120" cy="3258757"/>
          </a:xfrm>
        </p:spPr>
        <p:txBody>
          <a:bodyPr lIns="91440" rIns="91440" anchor="t">
            <a:noAutofit/>
          </a:bodyPr>
          <a:lstStyle>
            <a:lvl1pPr marL="0" indent="0" algn="ctr">
              <a:buNone/>
              <a:defRPr sz="2000">
                <a:solidFill>
                  <a:schemeClr val="bg1"/>
                </a:solidFill>
              </a:defRPr>
            </a:lvl1pPr>
          </a:lstStyle>
          <a:p>
            <a:pPr lvl="0"/>
            <a:r>
              <a:rPr lang="en-US" dirty="0"/>
              <a:t>Click to add text.</a:t>
            </a:r>
          </a:p>
        </p:txBody>
      </p:sp>
      <p:sp>
        <p:nvSpPr>
          <p:cNvPr id="112" name="Text Placeholder 2">
            <a:extLst>
              <a:ext uri="{FF2B5EF4-FFF2-40B4-BE49-F238E27FC236}">
                <a16:creationId xmlns:a16="http://schemas.microsoft.com/office/drawing/2014/main" id="{DA738143-9FE6-AA44-A049-A4AFDE1C7E6E}"/>
              </a:ext>
            </a:extLst>
          </p:cNvPr>
          <p:cNvSpPr>
            <a:spLocks noGrp="1"/>
          </p:cNvSpPr>
          <p:nvPr>
            <p:ph type="body" sz="quarter" idx="11" hasCustomPrompt="1"/>
          </p:nvPr>
        </p:nvSpPr>
        <p:spPr>
          <a:xfrm>
            <a:off x="164592" y="2692400"/>
            <a:ext cx="2103120" cy="3235415"/>
          </a:xfrm>
        </p:spPr>
        <p:txBody>
          <a:bodyPr lIns="91440" rIns="91440" anchor="t">
            <a:noAutofit/>
          </a:bodyPr>
          <a:lstStyle>
            <a:lvl1pPr marL="0" indent="0" algn="ctr">
              <a:buNone/>
              <a:defRPr sz="2000">
                <a:solidFill>
                  <a:schemeClr val="tx2"/>
                </a:solidFill>
              </a:defRPr>
            </a:lvl1pPr>
          </a:lstStyle>
          <a:p>
            <a:pPr lvl="0"/>
            <a:r>
              <a:rPr lang="en-US" dirty="0"/>
              <a:t>Click to add text.</a:t>
            </a:r>
          </a:p>
        </p:txBody>
      </p:sp>
      <p:sp>
        <p:nvSpPr>
          <p:cNvPr id="113" name="Text Placeholder 2">
            <a:extLst>
              <a:ext uri="{FF2B5EF4-FFF2-40B4-BE49-F238E27FC236}">
                <a16:creationId xmlns:a16="http://schemas.microsoft.com/office/drawing/2014/main" id="{871669A2-F77E-724D-8CBD-B1EED8798A72}"/>
              </a:ext>
            </a:extLst>
          </p:cNvPr>
          <p:cNvSpPr>
            <a:spLocks noGrp="1"/>
          </p:cNvSpPr>
          <p:nvPr>
            <p:ph type="body" sz="quarter" idx="12" hasCustomPrompt="1"/>
          </p:nvPr>
        </p:nvSpPr>
        <p:spPr>
          <a:xfrm>
            <a:off x="5043696" y="2692400"/>
            <a:ext cx="2103120" cy="3258757"/>
          </a:xfrm>
        </p:spPr>
        <p:txBody>
          <a:bodyPr lIns="91440" rIns="91440" anchor="t">
            <a:noAutofit/>
          </a:bodyPr>
          <a:lstStyle>
            <a:lvl1pPr marL="0" indent="0" algn="ctr">
              <a:buNone/>
              <a:defRPr sz="2000">
                <a:solidFill>
                  <a:schemeClr val="tx2"/>
                </a:solidFill>
              </a:defRPr>
            </a:lvl1pPr>
          </a:lstStyle>
          <a:p>
            <a:pPr lvl="0"/>
            <a:r>
              <a:rPr lang="en-US" dirty="0"/>
              <a:t>Click to add text.</a:t>
            </a:r>
          </a:p>
        </p:txBody>
      </p:sp>
      <p:sp>
        <p:nvSpPr>
          <p:cNvPr id="114" name="Text Placeholder 2">
            <a:extLst>
              <a:ext uri="{FF2B5EF4-FFF2-40B4-BE49-F238E27FC236}">
                <a16:creationId xmlns:a16="http://schemas.microsoft.com/office/drawing/2014/main" id="{90424701-7F08-944D-91CB-389D603B1F9A}"/>
              </a:ext>
            </a:extLst>
          </p:cNvPr>
          <p:cNvSpPr>
            <a:spLocks noGrp="1"/>
          </p:cNvSpPr>
          <p:nvPr>
            <p:ph type="body" sz="quarter" idx="13" hasCustomPrompt="1"/>
          </p:nvPr>
        </p:nvSpPr>
        <p:spPr>
          <a:xfrm>
            <a:off x="7491984" y="2692400"/>
            <a:ext cx="2103120" cy="3258757"/>
          </a:xfrm>
        </p:spPr>
        <p:txBody>
          <a:bodyPr lIns="91440" rIns="91440" anchor="t">
            <a:noAutofit/>
          </a:bodyPr>
          <a:lstStyle>
            <a:lvl1pPr marL="0" indent="0" algn="ctr">
              <a:buNone/>
              <a:defRPr sz="2000">
                <a:solidFill>
                  <a:schemeClr val="bg1"/>
                </a:solidFill>
              </a:defRPr>
            </a:lvl1pPr>
          </a:lstStyle>
          <a:p>
            <a:pPr lvl="0"/>
            <a:r>
              <a:rPr lang="en-US" dirty="0"/>
              <a:t>Click to add text.</a:t>
            </a:r>
          </a:p>
        </p:txBody>
      </p:sp>
      <p:sp>
        <p:nvSpPr>
          <p:cNvPr id="115" name="Text Placeholder 2">
            <a:extLst>
              <a:ext uri="{FF2B5EF4-FFF2-40B4-BE49-F238E27FC236}">
                <a16:creationId xmlns:a16="http://schemas.microsoft.com/office/drawing/2014/main" id="{8748AA66-D5E2-6D4A-B111-ECA1BE38C10E}"/>
              </a:ext>
            </a:extLst>
          </p:cNvPr>
          <p:cNvSpPr>
            <a:spLocks noGrp="1"/>
          </p:cNvSpPr>
          <p:nvPr>
            <p:ph type="body" sz="quarter" idx="14" hasCustomPrompt="1"/>
          </p:nvPr>
        </p:nvSpPr>
        <p:spPr>
          <a:xfrm>
            <a:off x="9924288" y="2692400"/>
            <a:ext cx="2103120" cy="3258757"/>
          </a:xfrm>
        </p:spPr>
        <p:txBody>
          <a:bodyPr lIns="91440" rIns="91440" anchor="t">
            <a:noAutofit/>
          </a:bodyPr>
          <a:lstStyle>
            <a:lvl1pPr marL="0" indent="0" algn="ctr">
              <a:buNone/>
              <a:defRPr sz="2000">
                <a:solidFill>
                  <a:schemeClr val="tx2"/>
                </a:solidFill>
              </a:defRPr>
            </a:lvl1pPr>
          </a:lstStyle>
          <a:p>
            <a:pPr lvl="0"/>
            <a:r>
              <a:rPr lang="en-US" dirty="0"/>
              <a:t>Click to add text.</a:t>
            </a:r>
          </a:p>
        </p:txBody>
      </p:sp>
      <p:sp>
        <p:nvSpPr>
          <p:cNvPr id="4" name="Footer Placeholder 3">
            <a:extLst>
              <a:ext uri="{FF2B5EF4-FFF2-40B4-BE49-F238E27FC236}">
                <a16:creationId xmlns:a16="http://schemas.microsoft.com/office/drawing/2014/main" id="{90BEEEA0-7894-C34B-8B43-554AB4E9BAE7}"/>
              </a:ext>
            </a:extLst>
          </p:cNvPr>
          <p:cNvSpPr>
            <a:spLocks noGrp="1"/>
          </p:cNvSpPr>
          <p:nvPr>
            <p:ph type="ftr" sz="quarter" idx="15"/>
          </p:nvPr>
        </p:nvSpPr>
        <p:spPr/>
        <p:txBody>
          <a:bodyPr/>
          <a:lstStyle/>
          <a:p>
            <a:r>
              <a:rPr lang="en-US" dirty="0"/>
              <a:t>© 2018 CHS Inc. Internal</a:t>
            </a:r>
          </a:p>
        </p:txBody>
      </p:sp>
      <p:sp>
        <p:nvSpPr>
          <p:cNvPr id="5" name="Slide Number Placeholder 4">
            <a:extLst>
              <a:ext uri="{FF2B5EF4-FFF2-40B4-BE49-F238E27FC236}">
                <a16:creationId xmlns:a16="http://schemas.microsoft.com/office/drawing/2014/main" id="{9A4C63CA-5597-454A-ACCD-8C66DB8A4CCE}"/>
              </a:ext>
            </a:extLst>
          </p:cNvPr>
          <p:cNvSpPr>
            <a:spLocks noGrp="1"/>
          </p:cNvSpPr>
          <p:nvPr>
            <p:ph type="sldNum" sz="quarter" idx="16"/>
          </p:nvPr>
        </p:nvSpPr>
        <p:spPr/>
        <p:txBody>
          <a:bodyPr/>
          <a:lstStyle/>
          <a:p>
            <a:fld id="{6A6F46FF-D5FD-D344-AAD7-CAD0D68AD4E5}" type="slidenum">
              <a:rPr lang="en-US" smtClean="0"/>
              <a:pPr/>
              <a:t>‹#›</a:t>
            </a:fld>
            <a:endParaRPr lang="en-US" dirty="0"/>
          </a:p>
        </p:txBody>
      </p:sp>
      <p:sp>
        <p:nvSpPr>
          <p:cNvPr id="117" name="Text Placeholder 2">
            <a:extLst>
              <a:ext uri="{FF2B5EF4-FFF2-40B4-BE49-F238E27FC236}">
                <a16:creationId xmlns:a16="http://schemas.microsoft.com/office/drawing/2014/main" id="{86762D4D-4BFE-D14D-B1F9-9AADB4F12BEC}"/>
              </a:ext>
            </a:extLst>
          </p:cNvPr>
          <p:cNvSpPr>
            <a:spLocks noGrp="1"/>
          </p:cNvSpPr>
          <p:nvPr>
            <p:ph type="body" sz="quarter" idx="17" hasCustomPrompt="1"/>
          </p:nvPr>
        </p:nvSpPr>
        <p:spPr>
          <a:xfrm>
            <a:off x="2596895" y="1854569"/>
            <a:ext cx="2101279" cy="765175"/>
          </a:xfrm>
        </p:spPr>
        <p:txBody>
          <a:bodyPr anchor="b">
            <a:noAutofit/>
          </a:bodyPr>
          <a:lstStyle>
            <a:lvl1pPr marL="0" indent="0" algn="ctr">
              <a:buNone/>
              <a:defRPr sz="2000" b="1">
                <a:solidFill>
                  <a:schemeClr val="bg1"/>
                </a:solidFill>
              </a:defRPr>
            </a:lvl1pPr>
          </a:lstStyle>
          <a:p>
            <a:pPr lvl="0"/>
            <a:r>
              <a:rPr lang="en-US" dirty="0"/>
              <a:t>Click to add title</a:t>
            </a:r>
          </a:p>
        </p:txBody>
      </p:sp>
      <p:sp>
        <p:nvSpPr>
          <p:cNvPr id="118" name="Text Placeholder 2">
            <a:extLst>
              <a:ext uri="{FF2B5EF4-FFF2-40B4-BE49-F238E27FC236}">
                <a16:creationId xmlns:a16="http://schemas.microsoft.com/office/drawing/2014/main" id="{BD3F9561-8823-2E4F-8556-F484802E234E}"/>
              </a:ext>
            </a:extLst>
          </p:cNvPr>
          <p:cNvSpPr>
            <a:spLocks noGrp="1"/>
          </p:cNvSpPr>
          <p:nvPr>
            <p:ph type="body" sz="quarter" idx="18" hasCustomPrompt="1"/>
          </p:nvPr>
        </p:nvSpPr>
        <p:spPr>
          <a:xfrm>
            <a:off x="5043696" y="1869944"/>
            <a:ext cx="2119104" cy="765175"/>
          </a:xfrm>
        </p:spPr>
        <p:txBody>
          <a:bodyPr anchor="b">
            <a:noAutofit/>
          </a:bodyPr>
          <a:lstStyle>
            <a:lvl1pPr marL="0" indent="0" algn="ctr">
              <a:buNone/>
              <a:defRPr sz="2000" b="1">
                <a:solidFill>
                  <a:schemeClr val="tx2"/>
                </a:solidFill>
              </a:defRPr>
            </a:lvl1pPr>
          </a:lstStyle>
          <a:p>
            <a:pPr lvl="0"/>
            <a:r>
              <a:rPr lang="en-US" dirty="0"/>
              <a:t>Click to add title</a:t>
            </a:r>
          </a:p>
        </p:txBody>
      </p:sp>
      <p:sp>
        <p:nvSpPr>
          <p:cNvPr id="119" name="Text Placeholder 2">
            <a:extLst>
              <a:ext uri="{FF2B5EF4-FFF2-40B4-BE49-F238E27FC236}">
                <a16:creationId xmlns:a16="http://schemas.microsoft.com/office/drawing/2014/main" id="{1B3CA210-962C-3446-AF5F-3B4BF27EA00E}"/>
              </a:ext>
            </a:extLst>
          </p:cNvPr>
          <p:cNvSpPr>
            <a:spLocks noGrp="1"/>
          </p:cNvSpPr>
          <p:nvPr>
            <p:ph type="body" sz="quarter" idx="19" hasCustomPrompt="1"/>
          </p:nvPr>
        </p:nvSpPr>
        <p:spPr>
          <a:xfrm>
            <a:off x="165513" y="1854569"/>
            <a:ext cx="2101279" cy="765175"/>
          </a:xfrm>
        </p:spPr>
        <p:txBody>
          <a:bodyPr anchor="b">
            <a:noAutofit/>
          </a:bodyPr>
          <a:lstStyle>
            <a:lvl1pPr marL="0" indent="0" algn="ctr">
              <a:buNone/>
              <a:defRPr sz="2000" b="1">
                <a:solidFill>
                  <a:schemeClr val="tx2"/>
                </a:solidFill>
              </a:defRPr>
            </a:lvl1pPr>
          </a:lstStyle>
          <a:p>
            <a:pPr lvl="0"/>
            <a:r>
              <a:rPr lang="en-US" dirty="0"/>
              <a:t>Click to add title</a:t>
            </a:r>
          </a:p>
        </p:txBody>
      </p:sp>
      <p:sp>
        <p:nvSpPr>
          <p:cNvPr id="120" name="Text Placeholder 2">
            <a:extLst>
              <a:ext uri="{FF2B5EF4-FFF2-40B4-BE49-F238E27FC236}">
                <a16:creationId xmlns:a16="http://schemas.microsoft.com/office/drawing/2014/main" id="{414655FA-0D09-284C-BC4E-1577D161CC45}"/>
              </a:ext>
            </a:extLst>
          </p:cNvPr>
          <p:cNvSpPr>
            <a:spLocks noGrp="1"/>
          </p:cNvSpPr>
          <p:nvPr>
            <p:ph type="body" sz="quarter" idx="20" hasCustomPrompt="1"/>
          </p:nvPr>
        </p:nvSpPr>
        <p:spPr>
          <a:xfrm>
            <a:off x="7492905" y="1869944"/>
            <a:ext cx="2101279" cy="765175"/>
          </a:xfrm>
        </p:spPr>
        <p:txBody>
          <a:bodyPr anchor="b">
            <a:noAutofit/>
          </a:bodyPr>
          <a:lstStyle>
            <a:lvl1pPr marL="0" indent="0" algn="ctr">
              <a:buNone/>
              <a:defRPr sz="2000" b="1">
                <a:solidFill>
                  <a:schemeClr val="bg1"/>
                </a:solidFill>
              </a:defRPr>
            </a:lvl1pPr>
          </a:lstStyle>
          <a:p>
            <a:pPr lvl="0"/>
            <a:r>
              <a:rPr lang="en-US" dirty="0"/>
              <a:t>Click to add title</a:t>
            </a:r>
          </a:p>
        </p:txBody>
      </p:sp>
      <p:sp>
        <p:nvSpPr>
          <p:cNvPr id="121" name="Text Placeholder 2">
            <a:extLst>
              <a:ext uri="{FF2B5EF4-FFF2-40B4-BE49-F238E27FC236}">
                <a16:creationId xmlns:a16="http://schemas.microsoft.com/office/drawing/2014/main" id="{2134B048-9FFE-B943-8812-C4E262EC6951}"/>
              </a:ext>
            </a:extLst>
          </p:cNvPr>
          <p:cNvSpPr>
            <a:spLocks noGrp="1"/>
          </p:cNvSpPr>
          <p:nvPr>
            <p:ph type="body" sz="quarter" idx="21" hasCustomPrompt="1"/>
          </p:nvPr>
        </p:nvSpPr>
        <p:spPr>
          <a:xfrm>
            <a:off x="9925209" y="1854569"/>
            <a:ext cx="2101279" cy="765175"/>
          </a:xfrm>
        </p:spPr>
        <p:txBody>
          <a:bodyPr anchor="b">
            <a:noAutofit/>
          </a:bodyPr>
          <a:lstStyle>
            <a:lvl1pPr marL="0" indent="0" algn="ctr">
              <a:buNone/>
              <a:defRPr sz="2000" b="1">
                <a:solidFill>
                  <a:schemeClr val="tx2"/>
                </a:solidFill>
              </a:defRPr>
            </a:lvl1pPr>
          </a:lstStyle>
          <a:p>
            <a:pPr lvl="0"/>
            <a:r>
              <a:rPr lang="en-US" dirty="0"/>
              <a:t>Click to add title</a:t>
            </a:r>
          </a:p>
        </p:txBody>
      </p:sp>
    </p:spTree>
    <p:extLst>
      <p:ext uri="{BB962C8B-B14F-4D97-AF65-F5344CB8AC3E}">
        <p14:creationId xmlns:p14="http://schemas.microsoft.com/office/powerpoint/2010/main" val="4282675269"/>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35A 2 Col Title + Text + Content Blu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979B76D-08BC-40DE-945E-D38A4C9574AE}"/>
              </a:ext>
            </a:extLst>
          </p:cNvPr>
          <p:cNvSpPr>
            <a:spLocks noGrp="1"/>
          </p:cNvSpPr>
          <p:nvPr>
            <p:ph type="ftr" sz="quarter" idx="10"/>
          </p:nvPr>
        </p:nvSpPr>
        <p:spPr/>
        <p:txBody>
          <a:bodyPr/>
          <a:lstStyle/>
          <a:p>
            <a:r>
              <a:rPr lang="en-US" dirty="0">
                <a:solidFill>
                  <a:srgbClr val="FFFFFF"/>
                </a:solidFill>
              </a:rPr>
              <a:t>© 2018 CHS Inc. </a:t>
            </a:r>
          </a:p>
        </p:txBody>
      </p:sp>
      <p:sp>
        <p:nvSpPr>
          <p:cNvPr id="4" name="Slide Number Placeholder 3">
            <a:extLst>
              <a:ext uri="{FF2B5EF4-FFF2-40B4-BE49-F238E27FC236}">
                <a16:creationId xmlns:a16="http://schemas.microsoft.com/office/drawing/2014/main" id="{F4F819A3-C1BF-4C1B-9BB1-5A2E4E270966}"/>
              </a:ext>
            </a:extLst>
          </p:cNvPr>
          <p:cNvSpPr>
            <a:spLocks noGrp="1"/>
          </p:cNvSpPr>
          <p:nvPr>
            <p:ph type="sldNum" sz="quarter" idx="11"/>
          </p:nvPr>
        </p:nvSpPr>
        <p:spPr/>
        <p:txBody>
          <a:bodyPr/>
          <a:lstStyle/>
          <a:p>
            <a:fld id="{6A6F46FF-D5FD-D344-AAD7-CAD0D68AD4E5}" type="slidenum">
              <a:rPr lang="en-US" smtClean="0"/>
              <a:pPr/>
              <a:t>‹#›</a:t>
            </a:fld>
            <a:endParaRPr lang="en-US" dirty="0"/>
          </a:p>
        </p:txBody>
      </p:sp>
      <p:sp>
        <p:nvSpPr>
          <p:cNvPr id="5" name="Rectangle 4">
            <a:extLst>
              <a:ext uri="{FF2B5EF4-FFF2-40B4-BE49-F238E27FC236}">
                <a16:creationId xmlns:a16="http://schemas.microsoft.com/office/drawing/2014/main" id="{AD0F6585-B839-4A16-8DEE-BD01A68FB385}"/>
              </a:ext>
            </a:extLst>
          </p:cNvPr>
          <p:cNvSpPr/>
          <p:nvPr userDrawn="1"/>
        </p:nvSpPr>
        <p:spPr>
          <a:xfrm>
            <a:off x="0" y="2985"/>
            <a:ext cx="4069080" cy="61099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2">
            <a:extLst>
              <a:ext uri="{FF2B5EF4-FFF2-40B4-BE49-F238E27FC236}">
                <a16:creationId xmlns:a16="http://schemas.microsoft.com/office/drawing/2014/main" id="{FF5722E3-871F-43C5-8340-6E2074E80E92}"/>
              </a:ext>
            </a:extLst>
          </p:cNvPr>
          <p:cNvSpPr>
            <a:spLocks noGrp="1"/>
          </p:cNvSpPr>
          <p:nvPr>
            <p:ph type="body" sz="quarter" idx="14" hasCustomPrompt="1"/>
          </p:nvPr>
        </p:nvSpPr>
        <p:spPr>
          <a:xfrm>
            <a:off x="271320" y="1215792"/>
            <a:ext cx="3513799" cy="1526886"/>
          </a:xfrm>
        </p:spPr>
        <p:txBody>
          <a:bodyPr anchor="b">
            <a:noAutofit/>
          </a:bodyPr>
          <a:lstStyle>
            <a:lvl1pPr marL="0" indent="0" algn="ctr">
              <a:buNone/>
              <a:defRPr sz="3200" b="1">
                <a:solidFill>
                  <a:schemeClr val="tx2"/>
                </a:solidFill>
              </a:defRPr>
            </a:lvl1pPr>
          </a:lstStyle>
          <a:p>
            <a:pPr lvl="0"/>
            <a:r>
              <a:rPr lang="en-US" dirty="0"/>
              <a:t>Click to add text</a:t>
            </a:r>
          </a:p>
        </p:txBody>
      </p:sp>
      <p:sp>
        <p:nvSpPr>
          <p:cNvPr id="8" name="Text Placeholder 2">
            <a:extLst>
              <a:ext uri="{FF2B5EF4-FFF2-40B4-BE49-F238E27FC236}">
                <a16:creationId xmlns:a16="http://schemas.microsoft.com/office/drawing/2014/main" id="{A4F71122-F141-492E-B344-21CEB32B4722}"/>
              </a:ext>
            </a:extLst>
          </p:cNvPr>
          <p:cNvSpPr>
            <a:spLocks noGrp="1"/>
          </p:cNvSpPr>
          <p:nvPr>
            <p:ph type="body" sz="quarter" idx="15" hasCustomPrompt="1"/>
          </p:nvPr>
        </p:nvSpPr>
        <p:spPr>
          <a:xfrm>
            <a:off x="271320" y="3049688"/>
            <a:ext cx="3513799" cy="2786067"/>
          </a:xfrm>
        </p:spPr>
        <p:txBody>
          <a:bodyPr anchor="t">
            <a:noAutofit/>
          </a:bodyPr>
          <a:lstStyle>
            <a:lvl1pPr marL="0" indent="0" algn="ctr">
              <a:buNone/>
              <a:defRPr sz="2400" b="0">
                <a:solidFill>
                  <a:schemeClr val="bg2"/>
                </a:solidFill>
              </a:defRPr>
            </a:lvl1pPr>
          </a:lstStyle>
          <a:p>
            <a:pPr lvl="0"/>
            <a:r>
              <a:rPr lang="en-US" dirty="0"/>
              <a:t>Click to add text</a:t>
            </a:r>
          </a:p>
        </p:txBody>
      </p:sp>
      <p:sp>
        <p:nvSpPr>
          <p:cNvPr id="9" name="Content Placeholder 4">
            <a:extLst>
              <a:ext uri="{FF2B5EF4-FFF2-40B4-BE49-F238E27FC236}">
                <a16:creationId xmlns:a16="http://schemas.microsoft.com/office/drawing/2014/main" id="{6F286312-AAC7-4FF3-87EB-007AD51234CC}"/>
              </a:ext>
            </a:extLst>
          </p:cNvPr>
          <p:cNvSpPr>
            <a:spLocks noGrp="1"/>
          </p:cNvSpPr>
          <p:nvPr>
            <p:ph sz="quarter" idx="27" hasCustomPrompt="1"/>
          </p:nvPr>
        </p:nvSpPr>
        <p:spPr>
          <a:xfrm>
            <a:off x="4069080" y="6160"/>
            <a:ext cx="8122920" cy="6106733"/>
          </a:xfrm>
        </p:spPr>
        <p:txBody>
          <a:bodyPr>
            <a:normAutofit/>
          </a:bodyPr>
          <a:lstStyle>
            <a:lvl1pPr>
              <a:defRPr sz="1800">
                <a:solidFill>
                  <a:schemeClr val="bg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en-US" dirty="0"/>
              <a:t>Click an icon to insert content</a:t>
            </a:r>
          </a:p>
        </p:txBody>
      </p:sp>
    </p:spTree>
    <p:extLst>
      <p:ext uri="{BB962C8B-B14F-4D97-AF65-F5344CB8AC3E}">
        <p14:creationId xmlns:p14="http://schemas.microsoft.com/office/powerpoint/2010/main" val="16752051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35B 2 Col Title + Text + Content Green">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979B76D-08BC-40DE-945E-D38A4C9574AE}"/>
              </a:ext>
            </a:extLst>
          </p:cNvPr>
          <p:cNvSpPr>
            <a:spLocks noGrp="1"/>
          </p:cNvSpPr>
          <p:nvPr>
            <p:ph type="ftr" sz="quarter" idx="10"/>
          </p:nvPr>
        </p:nvSpPr>
        <p:spPr/>
        <p:txBody>
          <a:bodyPr/>
          <a:lstStyle/>
          <a:p>
            <a:r>
              <a:rPr lang="en-US" dirty="0">
                <a:solidFill>
                  <a:srgbClr val="FFFFFF"/>
                </a:solidFill>
              </a:rPr>
              <a:t>© 2018 CHS Inc. </a:t>
            </a:r>
          </a:p>
        </p:txBody>
      </p:sp>
      <p:sp>
        <p:nvSpPr>
          <p:cNvPr id="4" name="Slide Number Placeholder 3">
            <a:extLst>
              <a:ext uri="{FF2B5EF4-FFF2-40B4-BE49-F238E27FC236}">
                <a16:creationId xmlns:a16="http://schemas.microsoft.com/office/drawing/2014/main" id="{F4F819A3-C1BF-4C1B-9BB1-5A2E4E270966}"/>
              </a:ext>
            </a:extLst>
          </p:cNvPr>
          <p:cNvSpPr>
            <a:spLocks noGrp="1"/>
          </p:cNvSpPr>
          <p:nvPr>
            <p:ph type="sldNum" sz="quarter" idx="11"/>
          </p:nvPr>
        </p:nvSpPr>
        <p:spPr/>
        <p:txBody>
          <a:bodyPr/>
          <a:lstStyle/>
          <a:p>
            <a:fld id="{6A6F46FF-D5FD-D344-AAD7-CAD0D68AD4E5}" type="slidenum">
              <a:rPr lang="en-US" smtClean="0"/>
              <a:pPr/>
              <a:t>‹#›</a:t>
            </a:fld>
            <a:endParaRPr lang="en-US" dirty="0"/>
          </a:p>
        </p:txBody>
      </p:sp>
      <p:sp>
        <p:nvSpPr>
          <p:cNvPr id="5" name="Rectangle 4">
            <a:extLst>
              <a:ext uri="{FF2B5EF4-FFF2-40B4-BE49-F238E27FC236}">
                <a16:creationId xmlns:a16="http://schemas.microsoft.com/office/drawing/2014/main" id="{AD0F6585-B839-4A16-8DEE-BD01A68FB385}"/>
              </a:ext>
            </a:extLst>
          </p:cNvPr>
          <p:cNvSpPr/>
          <p:nvPr userDrawn="1"/>
        </p:nvSpPr>
        <p:spPr>
          <a:xfrm>
            <a:off x="0" y="2985"/>
            <a:ext cx="4069080" cy="61099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2">
            <a:extLst>
              <a:ext uri="{FF2B5EF4-FFF2-40B4-BE49-F238E27FC236}">
                <a16:creationId xmlns:a16="http://schemas.microsoft.com/office/drawing/2014/main" id="{FF5722E3-871F-43C5-8340-6E2074E80E92}"/>
              </a:ext>
            </a:extLst>
          </p:cNvPr>
          <p:cNvSpPr>
            <a:spLocks noGrp="1"/>
          </p:cNvSpPr>
          <p:nvPr>
            <p:ph type="body" sz="quarter" idx="14" hasCustomPrompt="1"/>
          </p:nvPr>
        </p:nvSpPr>
        <p:spPr>
          <a:xfrm>
            <a:off x="271320" y="1215792"/>
            <a:ext cx="3513799" cy="1526886"/>
          </a:xfrm>
        </p:spPr>
        <p:txBody>
          <a:bodyPr anchor="b">
            <a:noAutofit/>
          </a:bodyPr>
          <a:lstStyle>
            <a:lvl1pPr marL="0" indent="0" algn="ctr">
              <a:buNone/>
              <a:defRPr sz="3200" b="1">
                <a:solidFill>
                  <a:schemeClr val="tx2"/>
                </a:solidFill>
              </a:defRPr>
            </a:lvl1pPr>
          </a:lstStyle>
          <a:p>
            <a:pPr lvl="0"/>
            <a:r>
              <a:rPr lang="en-US" dirty="0"/>
              <a:t>Click to add text</a:t>
            </a:r>
          </a:p>
        </p:txBody>
      </p:sp>
      <p:sp>
        <p:nvSpPr>
          <p:cNvPr id="8" name="Text Placeholder 2">
            <a:extLst>
              <a:ext uri="{FF2B5EF4-FFF2-40B4-BE49-F238E27FC236}">
                <a16:creationId xmlns:a16="http://schemas.microsoft.com/office/drawing/2014/main" id="{A4F71122-F141-492E-B344-21CEB32B4722}"/>
              </a:ext>
            </a:extLst>
          </p:cNvPr>
          <p:cNvSpPr>
            <a:spLocks noGrp="1"/>
          </p:cNvSpPr>
          <p:nvPr>
            <p:ph type="body" sz="quarter" idx="15" hasCustomPrompt="1"/>
          </p:nvPr>
        </p:nvSpPr>
        <p:spPr>
          <a:xfrm>
            <a:off x="271320" y="3049688"/>
            <a:ext cx="3513799" cy="2786067"/>
          </a:xfrm>
        </p:spPr>
        <p:txBody>
          <a:bodyPr anchor="t">
            <a:noAutofit/>
          </a:bodyPr>
          <a:lstStyle>
            <a:lvl1pPr marL="0" indent="0" algn="ctr">
              <a:buNone/>
              <a:defRPr sz="2400" b="0">
                <a:solidFill>
                  <a:schemeClr val="tx2"/>
                </a:solidFill>
              </a:defRPr>
            </a:lvl1pPr>
          </a:lstStyle>
          <a:p>
            <a:pPr lvl="0"/>
            <a:r>
              <a:rPr lang="en-US" dirty="0"/>
              <a:t>Click to add text</a:t>
            </a:r>
          </a:p>
        </p:txBody>
      </p:sp>
      <p:sp>
        <p:nvSpPr>
          <p:cNvPr id="9" name="Content Placeholder 4">
            <a:extLst>
              <a:ext uri="{FF2B5EF4-FFF2-40B4-BE49-F238E27FC236}">
                <a16:creationId xmlns:a16="http://schemas.microsoft.com/office/drawing/2014/main" id="{6F286312-AAC7-4FF3-87EB-007AD51234CC}"/>
              </a:ext>
            </a:extLst>
          </p:cNvPr>
          <p:cNvSpPr>
            <a:spLocks noGrp="1"/>
          </p:cNvSpPr>
          <p:nvPr>
            <p:ph sz="quarter" idx="27" hasCustomPrompt="1"/>
          </p:nvPr>
        </p:nvSpPr>
        <p:spPr>
          <a:xfrm>
            <a:off x="4069080" y="6160"/>
            <a:ext cx="8122920" cy="6106733"/>
          </a:xfrm>
        </p:spPr>
        <p:txBody>
          <a:bodyPr>
            <a:normAutofit/>
          </a:bodyPr>
          <a:lstStyle>
            <a:lvl1pPr>
              <a:defRPr sz="1800">
                <a:solidFill>
                  <a:schemeClr val="bg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en-US" dirty="0"/>
              <a:t>Click an icon to insert content</a:t>
            </a:r>
          </a:p>
        </p:txBody>
      </p:sp>
    </p:spTree>
    <p:extLst>
      <p:ext uri="{BB962C8B-B14F-4D97-AF65-F5344CB8AC3E}">
        <p14:creationId xmlns:p14="http://schemas.microsoft.com/office/powerpoint/2010/main" val="118506342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35C 2 Col Title + Text + Content Oran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979B76D-08BC-40DE-945E-D38A4C9574AE}"/>
              </a:ext>
            </a:extLst>
          </p:cNvPr>
          <p:cNvSpPr>
            <a:spLocks noGrp="1"/>
          </p:cNvSpPr>
          <p:nvPr>
            <p:ph type="ftr" sz="quarter" idx="10"/>
          </p:nvPr>
        </p:nvSpPr>
        <p:spPr/>
        <p:txBody>
          <a:bodyPr/>
          <a:lstStyle/>
          <a:p>
            <a:r>
              <a:rPr lang="en-US" dirty="0">
                <a:solidFill>
                  <a:srgbClr val="FFFFFF"/>
                </a:solidFill>
              </a:rPr>
              <a:t>© 2018 CHS Inc. </a:t>
            </a:r>
          </a:p>
        </p:txBody>
      </p:sp>
      <p:sp>
        <p:nvSpPr>
          <p:cNvPr id="4" name="Slide Number Placeholder 3">
            <a:extLst>
              <a:ext uri="{FF2B5EF4-FFF2-40B4-BE49-F238E27FC236}">
                <a16:creationId xmlns:a16="http://schemas.microsoft.com/office/drawing/2014/main" id="{F4F819A3-C1BF-4C1B-9BB1-5A2E4E270966}"/>
              </a:ext>
            </a:extLst>
          </p:cNvPr>
          <p:cNvSpPr>
            <a:spLocks noGrp="1"/>
          </p:cNvSpPr>
          <p:nvPr>
            <p:ph type="sldNum" sz="quarter" idx="11"/>
          </p:nvPr>
        </p:nvSpPr>
        <p:spPr/>
        <p:txBody>
          <a:bodyPr/>
          <a:lstStyle/>
          <a:p>
            <a:fld id="{6A6F46FF-D5FD-D344-AAD7-CAD0D68AD4E5}" type="slidenum">
              <a:rPr lang="en-US" smtClean="0"/>
              <a:pPr/>
              <a:t>‹#›</a:t>
            </a:fld>
            <a:endParaRPr lang="en-US" dirty="0"/>
          </a:p>
        </p:txBody>
      </p:sp>
      <p:sp>
        <p:nvSpPr>
          <p:cNvPr id="5" name="Rectangle 4">
            <a:extLst>
              <a:ext uri="{FF2B5EF4-FFF2-40B4-BE49-F238E27FC236}">
                <a16:creationId xmlns:a16="http://schemas.microsoft.com/office/drawing/2014/main" id="{AD0F6585-B839-4A16-8DEE-BD01A68FB385}"/>
              </a:ext>
            </a:extLst>
          </p:cNvPr>
          <p:cNvSpPr/>
          <p:nvPr userDrawn="1"/>
        </p:nvSpPr>
        <p:spPr>
          <a:xfrm>
            <a:off x="0" y="2985"/>
            <a:ext cx="4069080" cy="6109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2">
            <a:extLst>
              <a:ext uri="{FF2B5EF4-FFF2-40B4-BE49-F238E27FC236}">
                <a16:creationId xmlns:a16="http://schemas.microsoft.com/office/drawing/2014/main" id="{FF5722E3-871F-43C5-8340-6E2074E80E92}"/>
              </a:ext>
            </a:extLst>
          </p:cNvPr>
          <p:cNvSpPr>
            <a:spLocks noGrp="1"/>
          </p:cNvSpPr>
          <p:nvPr>
            <p:ph type="body" sz="quarter" idx="14" hasCustomPrompt="1"/>
          </p:nvPr>
        </p:nvSpPr>
        <p:spPr>
          <a:xfrm>
            <a:off x="271320" y="1215792"/>
            <a:ext cx="3513799" cy="1526886"/>
          </a:xfrm>
        </p:spPr>
        <p:txBody>
          <a:bodyPr anchor="b">
            <a:noAutofit/>
          </a:bodyPr>
          <a:lstStyle>
            <a:lvl1pPr marL="0" indent="0" algn="ctr">
              <a:buNone/>
              <a:defRPr sz="3200" b="1">
                <a:solidFill>
                  <a:schemeClr val="tx2"/>
                </a:solidFill>
              </a:defRPr>
            </a:lvl1pPr>
          </a:lstStyle>
          <a:p>
            <a:pPr lvl="0"/>
            <a:r>
              <a:rPr lang="en-US" dirty="0"/>
              <a:t>Click to add text</a:t>
            </a:r>
          </a:p>
        </p:txBody>
      </p:sp>
      <p:sp>
        <p:nvSpPr>
          <p:cNvPr id="8" name="Text Placeholder 2">
            <a:extLst>
              <a:ext uri="{FF2B5EF4-FFF2-40B4-BE49-F238E27FC236}">
                <a16:creationId xmlns:a16="http://schemas.microsoft.com/office/drawing/2014/main" id="{A4F71122-F141-492E-B344-21CEB32B4722}"/>
              </a:ext>
            </a:extLst>
          </p:cNvPr>
          <p:cNvSpPr>
            <a:spLocks noGrp="1"/>
          </p:cNvSpPr>
          <p:nvPr>
            <p:ph type="body" sz="quarter" idx="15" hasCustomPrompt="1"/>
          </p:nvPr>
        </p:nvSpPr>
        <p:spPr>
          <a:xfrm>
            <a:off x="271320" y="3049688"/>
            <a:ext cx="3513799" cy="2786067"/>
          </a:xfrm>
        </p:spPr>
        <p:txBody>
          <a:bodyPr anchor="t">
            <a:noAutofit/>
          </a:bodyPr>
          <a:lstStyle>
            <a:lvl1pPr marL="0" indent="0" algn="ctr">
              <a:buNone/>
              <a:defRPr sz="2400" b="0">
                <a:solidFill>
                  <a:schemeClr val="bg2"/>
                </a:solidFill>
              </a:defRPr>
            </a:lvl1pPr>
          </a:lstStyle>
          <a:p>
            <a:pPr lvl="0"/>
            <a:r>
              <a:rPr lang="en-US" dirty="0"/>
              <a:t>Click to add text</a:t>
            </a:r>
          </a:p>
        </p:txBody>
      </p:sp>
      <p:sp>
        <p:nvSpPr>
          <p:cNvPr id="10" name="Content Placeholder 4">
            <a:extLst>
              <a:ext uri="{FF2B5EF4-FFF2-40B4-BE49-F238E27FC236}">
                <a16:creationId xmlns:a16="http://schemas.microsoft.com/office/drawing/2014/main" id="{B780A79E-7B9D-464C-B300-FF6AF3EBE662}"/>
              </a:ext>
            </a:extLst>
          </p:cNvPr>
          <p:cNvSpPr>
            <a:spLocks noGrp="1"/>
          </p:cNvSpPr>
          <p:nvPr>
            <p:ph sz="quarter" idx="27" hasCustomPrompt="1"/>
          </p:nvPr>
        </p:nvSpPr>
        <p:spPr>
          <a:xfrm>
            <a:off x="4069080" y="6160"/>
            <a:ext cx="8122920" cy="6106733"/>
          </a:xfrm>
        </p:spPr>
        <p:txBody>
          <a:bodyPr>
            <a:normAutofit/>
          </a:bodyPr>
          <a:lstStyle>
            <a:lvl1pPr>
              <a:defRPr sz="1800">
                <a:solidFill>
                  <a:schemeClr val="bg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en-US" dirty="0"/>
              <a:t>Click an icon to insert content</a:t>
            </a:r>
          </a:p>
        </p:txBody>
      </p:sp>
    </p:spTree>
    <p:extLst>
      <p:ext uri="{BB962C8B-B14F-4D97-AF65-F5344CB8AC3E}">
        <p14:creationId xmlns:p14="http://schemas.microsoft.com/office/powerpoint/2010/main" val="160998294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35D 2 Col Title + Text + Content Yellow">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979B76D-08BC-40DE-945E-D38A4C9574AE}"/>
              </a:ext>
            </a:extLst>
          </p:cNvPr>
          <p:cNvSpPr>
            <a:spLocks noGrp="1"/>
          </p:cNvSpPr>
          <p:nvPr>
            <p:ph type="ftr" sz="quarter" idx="10"/>
          </p:nvPr>
        </p:nvSpPr>
        <p:spPr/>
        <p:txBody>
          <a:bodyPr/>
          <a:lstStyle/>
          <a:p>
            <a:r>
              <a:rPr lang="en-US" dirty="0">
                <a:solidFill>
                  <a:srgbClr val="FFFFFF"/>
                </a:solidFill>
              </a:rPr>
              <a:t>© 2018 CHS Inc. </a:t>
            </a:r>
          </a:p>
        </p:txBody>
      </p:sp>
      <p:sp>
        <p:nvSpPr>
          <p:cNvPr id="4" name="Slide Number Placeholder 3">
            <a:extLst>
              <a:ext uri="{FF2B5EF4-FFF2-40B4-BE49-F238E27FC236}">
                <a16:creationId xmlns:a16="http://schemas.microsoft.com/office/drawing/2014/main" id="{F4F819A3-C1BF-4C1B-9BB1-5A2E4E270966}"/>
              </a:ext>
            </a:extLst>
          </p:cNvPr>
          <p:cNvSpPr>
            <a:spLocks noGrp="1"/>
          </p:cNvSpPr>
          <p:nvPr>
            <p:ph type="sldNum" sz="quarter" idx="11"/>
          </p:nvPr>
        </p:nvSpPr>
        <p:spPr/>
        <p:txBody>
          <a:bodyPr/>
          <a:lstStyle/>
          <a:p>
            <a:fld id="{6A6F46FF-D5FD-D344-AAD7-CAD0D68AD4E5}" type="slidenum">
              <a:rPr lang="en-US" smtClean="0"/>
              <a:pPr/>
              <a:t>‹#›</a:t>
            </a:fld>
            <a:endParaRPr lang="en-US" dirty="0"/>
          </a:p>
        </p:txBody>
      </p:sp>
      <p:sp>
        <p:nvSpPr>
          <p:cNvPr id="5" name="Rectangle 4">
            <a:extLst>
              <a:ext uri="{FF2B5EF4-FFF2-40B4-BE49-F238E27FC236}">
                <a16:creationId xmlns:a16="http://schemas.microsoft.com/office/drawing/2014/main" id="{AD0F6585-B839-4A16-8DEE-BD01A68FB385}"/>
              </a:ext>
            </a:extLst>
          </p:cNvPr>
          <p:cNvSpPr/>
          <p:nvPr userDrawn="1"/>
        </p:nvSpPr>
        <p:spPr>
          <a:xfrm>
            <a:off x="0" y="2985"/>
            <a:ext cx="4069080" cy="61099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2">
            <a:extLst>
              <a:ext uri="{FF2B5EF4-FFF2-40B4-BE49-F238E27FC236}">
                <a16:creationId xmlns:a16="http://schemas.microsoft.com/office/drawing/2014/main" id="{FF5722E3-871F-43C5-8340-6E2074E80E92}"/>
              </a:ext>
            </a:extLst>
          </p:cNvPr>
          <p:cNvSpPr>
            <a:spLocks noGrp="1"/>
          </p:cNvSpPr>
          <p:nvPr>
            <p:ph type="body" sz="quarter" idx="14" hasCustomPrompt="1"/>
          </p:nvPr>
        </p:nvSpPr>
        <p:spPr>
          <a:xfrm>
            <a:off x="271320" y="1215792"/>
            <a:ext cx="3513799" cy="1526886"/>
          </a:xfrm>
        </p:spPr>
        <p:txBody>
          <a:bodyPr anchor="b">
            <a:noAutofit/>
          </a:bodyPr>
          <a:lstStyle>
            <a:lvl1pPr marL="0" indent="0" algn="ctr">
              <a:buNone/>
              <a:defRPr sz="3200" b="1">
                <a:solidFill>
                  <a:schemeClr val="tx2"/>
                </a:solidFill>
              </a:defRPr>
            </a:lvl1pPr>
          </a:lstStyle>
          <a:p>
            <a:pPr lvl="0"/>
            <a:r>
              <a:rPr lang="en-US" dirty="0"/>
              <a:t>Click to add text</a:t>
            </a:r>
          </a:p>
        </p:txBody>
      </p:sp>
      <p:sp>
        <p:nvSpPr>
          <p:cNvPr id="8" name="Text Placeholder 2">
            <a:extLst>
              <a:ext uri="{FF2B5EF4-FFF2-40B4-BE49-F238E27FC236}">
                <a16:creationId xmlns:a16="http://schemas.microsoft.com/office/drawing/2014/main" id="{A4F71122-F141-492E-B344-21CEB32B4722}"/>
              </a:ext>
            </a:extLst>
          </p:cNvPr>
          <p:cNvSpPr>
            <a:spLocks noGrp="1"/>
          </p:cNvSpPr>
          <p:nvPr>
            <p:ph type="body" sz="quarter" idx="15" hasCustomPrompt="1"/>
          </p:nvPr>
        </p:nvSpPr>
        <p:spPr>
          <a:xfrm>
            <a:off x="271320" y="3049688"/>
            <a:ext cx="3513799" cy="2786067"/>
          </a:xfrm>
        </p:spPr>
        <p:txBody>
          <a:bodyPr anchor="t">
            <a:noAutofit/>
          </a:bodyPr>
          <a:lstStyle>
            <a:lvl1pPr marL="0" indent="0" algn="ctr">
              <a:buNone/>
              <a:defRPr sz="2400" b="0">
                <a:solidFill>
                  <a:schemeClr val="tx2"/>
                </a:solidFill>
              </a:defRPr>
            </a:lvl1pPr>
          </a:lstStyle>
          <a:p>
            <a:pPr lvl="0"/>
            <a:r>
              <a:rPr lang="en-US" dirty="0"/>
              <a:t>Click to add text</a:t>
            </a:r>
          </a:p>
        </p:txBody>
      </p:sp>
      <p:sp>
        <p:nvSpPr>
          <p:cNvPr id="11" name="Content Placeholder 4">
            <a:extLst>
              <a:ext uri="{FF2B5EF4-FFF2-40B4-BE49-F238E27FC236}">
                <a16:creationId xmlns:a16="http://schemas.microsoft.com/office/drawing/2014/main" id="{88092A1D-19D7-425B-A07B-02251C48ED5B}"/>
              </a:ext>
            </a:extLst>
          </p:cNvPr>
          <p:cNvSpPr>
            <a:spLocks noGrp="1"/>
          </p:cNvSpPr>
          <p:nvPr>
            <p:ph sz="quarter" idx="27" hasCustomPrompt="1"/>
          </p:nvPr>
        </p:nvSpPr>
        <p:spPr>
          <a:xfrm>
            <a:off x="4069080" y="6160"/>
            <a:ext cx="8122920" cy="6106733"/>
          </a:xfrm>
        </p:spPr>
        <p:txBody>
          <a:bodyPr>
            <a:normAutofit/>
          </a:bodyPr>
          <a:lstStyle>
            <a:lvl1pPr>
              <a:defRPr sz="1800">
                <a:solidFill>
                  <a:schemeClr val="bg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en-US" dirty="0"/>
              <a:t>Click an icon to insert content</a:t>
            </a:r>
          </a:p>
        </p:txBody>
      </p:sp>
    </p:spTree>
    <p:extLst>
      <p:ext uri="{BB962C8B-B14F-4D97-AF65-F5344CB8AC3E}">
        <p14:creationId xmlns:p14="http://schemas.microsoft.com/office/powerpoint/2010/main" val="271122952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36A 2 Col Image + Title + Text_Blu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A0CB35C-5D53-426C-A840-A587C1B54D69}"/>
              </a:ext>
            </a:extLst>
          </p:cNvPr>
          <p:cNvSpPr>
            <a:spLocks noGrp="1"/>
          </p:cNvSpPr>
          <p:nvPr>
            <p:ph type="ftr" sz="quarter" idx="10"/>
          </p:nvPr>
        </p:nvSpPr>
        <p:spPr/>
        <p:txBody>
          <a:bodyPr/>
          <a:lstStyle/>
          <a:p>
            <a:r>
              <a:rPr lang="en-US" dirty="0">
                <a:solidFill>
                  <a:srgbClr val="FFFFFF"/>
                </a:solidFill>
              </a:rPr>
              <a:t>© 2018 CHS Inc. </a:t>
            </a:r>
          </a:p>
        </p:txBody>
      </p:sp>
      <p:sp>
        <p:nvSpPr>
          <p:cNvPr id="4" name="Slide Number Placeholder 3">
            <a:extLst>
              <a:ext uri="{FF2B5EF4-FFF2-40B4-BE49-F238E27FC236}">
                <a16:creationId xmlns:a16="http://schemas.microsoft.com/office/drawing/2014/main" id="{F3343358-0AE9-4FF7-B0F5-A0DC0AAA4FA2}"/>
              </a:ext>
            </a:extLst>
          </p:cNvPr>
          <p:cNvSpPr>
            <a:spLocks noGrp="1"/>
          </p:cNvSpPr>
          <p:nvPr>
            <p:ph type="sldNum" sz="quarter" idx="11"/>
          </p:nvPr>
        </p:nvSpPr>
        <p:spPr/>
        <p:txBody>
          <a:bodyPr/>
          <a:lstStyle/>
          <a:p>
            <a:fld id="{6A6F46FF-D5FD-D344-AAD7-CAD0D68AD4E5}" type="slidenum">
              <a:rPr lang="en-US" smtClean="0"/>
              <a:pPr/>
              <a:t>‹#›</a:t>
            </a:fld>
            <a:endParaRPr lang="en-US" dirty="0"/>
          </a:p>
        </p:txBody>
      </p:sp>
      <p:sp>
        <p:nvSpPr>
          <p:cNvPr id="6" name="Rectangle 5">
            <a:extLst>
              <a:ext uri="{FF2B5EF4-FFF2-40B4-BE49-F238E27FC236}">
                <a16:creationId xmlns:a16="http://schemas.microsoft.com/office/drawing/2014/main" id="{4F865D1A-F8E6-41BA-88E5-2663103F3F22}"/>
              </a:ext>
            </a:extLst>
          </p:cNvPr>
          <p:cNvSpPr/>
          <p:nvPr userDrawn="1"/>
        </p:nvSpPr>
        <p:spPr>
          <a:xfrm>
            <a:off x="8109712" y="0"/>
            <a:ext cx="4082288" cy="61099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2">
            <a:extLst>
              <a:ext uri="{FF2B5EF4-FFF2-40B4-BE49-F238E27FC236}">
                <a16:creationId xmlns:a16="http://schemas.microsoft.com/office/drawing/2014/main" id="{CF5BAB28-E37A-41F9-BAA7-84E609C62DD2}"/>
              </a:ext>
            </a:extLst>
          </p:cNvPr>
          <p:cNvSpPr>
            <a:spLocks noGrp="1"/>
          </p:cNvSpPr>
          <p:nvPr>
            <p:ph type="body" sz="quarter" idx="14" hasCustomPrompt="1"/>
          </p:nvPr>
        </p:nvSpPr>
        <p:spPr>
          <a:xfrm>
            <a:off x="8391192" y="1222746"/>
            <a:ext cx="3513799" cy="1526886"/>
          </a:xfrm>
        </p:spPr>
        <p:txBody>
          <a:bodyPr anchor="b">
            <a:noAutofit/>
          </a:bodyPr>
          <a:lstStyle>
            <a:lvl1pPr marL="0" indent="0" algn="ctr">
              <a:buNone/>
              <a:defRPr sz="3200" b="1">
                <a:solidFill>
                  <a:schemeClr val="tx2"/>
                </a:solidFill>
              </a:defRPr>
            </a:lvl1pPr>
          </a:lstStyle>
          <a:p>
            <a:pPr lvl="0"/>
            <a:r>
              <a:rPr lang="en-US" dirty="0"/>
              <a:t>Click to add text</a:t>
            </a:r>
          </a:p>
        </p:txBody>
      </p:sp>
      <p:sp>
        <p:nvSpPr>
          <p:cNvPr id="8" name="Text Placeholder 2">
            <a:extLst>
              <a:ext uri="{FF2B5EF4-FFF2-40B4-BE49-F238E27FC236}">
                <a16:creationId xmlns:a16="http://schemas.microsoft.com/office/drawing/2014/main" id="{16666B3F-C293-4AFD-98CA-602F21A85673}"/>
              </a:ext>
            </a:extLst>
          </p:cNvPr>
          <p:cNvSpPr>
            <a:spLocks noGrp="1"/>
          </p:cNvSpPr>
          <p:nvPr>
            <p:ph type="body" sz="quarter" idx="15" hasCustomPrompt="1"/>
          </p:nvPr>
        </p:nvSpPr>
        <p:spPr>
          <a:xfrm>
            <a:off x="8391192" y="3056642"/>
            <a:ext cx="3513799" cy="2786067"/>
          </a:xfrm>
        </p:spPr>
        <p:txBody>
          <a:bodyPr anchor="t">
            <a:noAutofit/>
          </a:bodyPr>
          <a:lstStyle>
            <a:lvl1pPr marL="0" indent="0" algn="ctr">
              <a:buNone/>
              <a:defRPr sz="2400" b="0">
                <a:solidFill>
                  <a:schemeClr val="bg2"/>
                </a:solidFill>
              </a:defRPr>
            </a:lvl1pPr>
          </a:lstStyle>
          <a:p>
            <a:pPr lvl="0"/>
            <a:r>
              <a:rPr lang="en-US" dirty="0"/>
              <a:t>Click to add text</a:t>
            </a:r>
          </a:p>
        </p:txBody>
      </p:sp>
      <p:sp>
        <p:nvSpPr>
          <p:cNvPr id="9" name="Picture Placeholder 2">
            <a:extLst>
              <a:ext uri="{FF2B5EF4-FFF2-40B4-BE49-F238E27FC236}">
                <a16:creationId xmlns:a16="http://schemas.microsoft.com/office/drawing/2014/main" id="{A52363E6-E35E-4B2C-877F-CCA7322CB97E}"/>
              </a:ext>
            </a:extLst>
          </p:cNvPr>
          <p:cNvSpPr>
            <a:spLocks noGrp="1"/>
          </p:cNvSpPr>
          <p:nvPr>
            <p:ph type="pic" sz="quarter" idx="12"/>
          </p:nvPr>
        </p:nvSpPr>
        <p:spPr>
          <a:xfrm>
            <a:off x="1" y="-1"/>
            <a:ext cx="8116824" cy="6109909"/>
          </a:xfrm>
        </p:spPr>
        <p:txBody>
          <a:bodyPr/>
          <a:lstStyle/>
          <a:p>
            <a:endParaRPr lang="en-US" dirty="0"/>
          </a:p>
        </p:txBody>
      </p:sp>
    </p:spTree>
    <p:extLst>
      <p:ext uri="{BB962C8B-B14F-4D97-AF65-F5344CB8AC3E}">
        <p14:creationId xmlns:p14="http://schemas.microsoft.com/office/powerpoint/2010/main" val="3267800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D: Bold Text + Subhead Oran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757B3F3-355F-544E-A5F1-A7E83E48E5C8}"/>
              </a:ext>
            </a:extLst>
          </p:cNvPr>
          <p:cNvSpPr/>
          <p:nvPr userDrawn="1"/>
        </p:nvSpPr>
        <p:spPr>
          <a:xfrm>
            <a:off x="0" y="0"/>
            <a:ext cx="12192000" cy="61099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3600" dirty="0"/>
          </a:p>
        </p:txBody>
      </p:sp>
      <p:sp>
        <p:nvSpPr>
          <p:cNvPr id="8" name="Text Placeholder 16">
            <a:extLst>
              <a:ext uri="{FF2B5EF4-FFF2-40B4-BE49-F238E27FC236}">
                <a16:creationId xmlns:a16="http://schemas.microsoft.com/office/drawing/2014/main" id="{CE8C5C94-B1AB-0F47-809A-8BE31869DC8D}"/>
              </a:ext>
            </a:extLst>
          </p:cNvPr>
          <p:cNvSpPr>
            <a:spLocks noGrp="1"/>
          </p:cNvSpPr>
          <p:nvPr>
            <p:ph type="body" sz="quarter" idx="11" hasCustomPrompt="1"/>
          </p:nvPr>
        </p:nvSpPr>
        <p:spPr>
          <a:xfrm>
            <a:off x="1322597" y="1168714"/>
            <a:ext cx="9546807" cy="2080120"/>
          </a:xfrm>
        </p:spPr>
        <p:txBody>
          <a:bodyPr anchor="b">
            <a:noAutofit/>
          </a:bodyPr>
          <a:lstStyle>
            <a:lvl1pPr marL="0" indent="0" algn="ctr">
              <a:buNone/>
              <a:defRPr sz="7200" b="1" i="0" spc="-150">
                <a:solidFill>
                  <a:schemeClr val="bg1"/>
                </a:solidFill>
                <a:latin typeface="Arial" panose="020B0604020202020204" pitchFamily="34" charset="0"/>
                <a:cs typeface="Arial" panose="020B0604020202020204" pitchFamily="34" charset="0"/>
              </a:defRPr>
            </a:lvl1pPr>
          </a:lstStyle>
          <a:p>
            <a:pPr lvl="0"/>
            <a:r>
              <a:rPr lang="en-US" dirty="0"/>
              <a:t>Click to add title</a:t>
            </a:r>
          </a:p>
        </p:txBody>
      </p:sp>
      <p:sp>
        <p:nvSpPr>
          <p:cNvPr id="2" name="Footer Placeholder 1">
            <a:extLst>
              <a:ext uri="{FF2B5EF4-FFF2-40B4-BE49-F238E27FC236}">
                <a16:creationId xmlns:a16="http://schemas.microsoft.com/office/drawing/2014/main" id="{3380924F-376A-C048-8450-E088AC019DEE}"/>
              </a:ext>
            </a:extLst>
          </p:cNvPr>
          <p:cNvSpPr>
            <a:spLocks noGrp="1"/>
          </p:cNvSpPr>
          <p:nvPr>
            <p:ph type="ftr" sz="quarter" idx="12"/>
          </p:nvPr>
        </p:nvSpPr>
        <p:spPr/>
        <p:txBody>
          <a:bodyPr/>
          <a:lstStyle>
            <a:lvl1pPr marL="0" marR="0" indent="0" algn="ctr" defTabSz="914377" rtl="0" eaLnBrk="1" fontAlgn="auto" latinLnBrk="0" hangingPunct="1">
              <a:lnSpc>
                <a:spcPct val="100000"/>
              </a:lnSpc>
              <a:spcBef>
                <a:spcPts val="0"/>
              </a:spcBef>
              <a:spcAft>
                <a:spcPts val="0"/>
              </a:spcAft>
              <a:buClrTx/>
              <a:buSzTx/>
              <a:buFontTx/>
              <a:buNone/>
              <a:tabLst/>
              <a:defRPr/>
            </a:lvl1pPr>
          </a:lstStyle>
          <a:p>
            <a:r>
              <a:rPr lang="en-US" dirty="0">
                <a:solidFill>
                  <a:srgbClr val="FFFFFF"/>
                </a:solidFill>
              </a:rPr>
              <a:t>© 2018 CHS Inc. Internal</a:t>
            </a:r>
          </a:p>
        </p:txBody>
      </p:sp>
      <p:sp>
        <p:nvSpPr>
          <p:cNvPr id="3" name="Slide Number Placeholder 2">
            <a:extLst>
              <a:ext uri="{FF2B5EF4-FFF2-40B4-BE49-F238E27FC236}">
                <a16:creationId xmlns:a16="http://schemas.microsoft.com/office/drawing/2014/main" id="{6FFCA35D-0776-814A-9750-5FE937C39898}"/>
              </a:ext>
            </a:extLst>
          </p:cNvPr>
          <p:cNvSpPr>
            <a:spLocks noGrp="1"/>
          </p:cNvSpPr>
          <p:nvPr>
            <p:ph type="sldNum" sz="quarter" idx="13"/>
          </p:nvPr>
        </p:nvSpPr>
        <p:spPr/>
        <p:txBody>
          <a:bodyPr/>
          <a:lstStyle/>
          <a:p>
            <a:fld id="{6A6F46FF-D5FD-D344-AAD7-CAD0D68AD4E5}" type="slidenum">
              <a:rPr lang="en-US" smtClean="0"/>
              <a:pPr/>
              <a:t>‹#›</a:t>
            </a:fld>
            <a:endParaRPr lang="en-US" dirty="0"/>
          </a:p>
        </p:txBody>
      </p:sp>
      <p:sp>
        <p:nvSpPr>
          <p:cNvPr id="10" name="Text Placeholder 9">
            <a:extLst>
              <a:ext uri="{FF2B5EF4-FFF2-40B4-BE49-F238E27FC236}">
                <a16:creationId xmlns:a16="http://schemas.microsoft.com/office/drawing/2014/main" id="{C876FC2F-3CA3-5748-904C-6405AC8E132B}"/>
              </a:ext>
            </a:extLst>
          </p:cNvPr>
          <p:cNvSpPr>
            <a:spLocks noGrp="1"/>
          </p:cNvSpPr>
          <p:nvPr>
            <p:ph type="body" sz="quarter" idx="14" hasCustomPrompt="1"/>
          </p:nvPr>
        </p:nvSpPr>
        <p:spPr>
          <a:xfrm>
            <a:off x="1322597" y="3664701"/>
            <a:ext cx="9546807" cy="1320800"/>
          </a:xfrm>
        </p:spPr>
        <p:txBody>
          <a:bodyPr>
            <a:noAutofit/>
          </a:bodyPr>
          <a:lstStyle>
            <a:lvl1pPr marL="0" indent="0" algn="ctr">
              <a:buNone/>
              <a:defRPr sz="3600">
                <a:solidFill>
                  <a:schemeClr val="bg1"/>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text</a:t>
            </a:r>
          </a:p>
        </p:txBody>
      </p:sp>
    </p:spTree>
    <p:extLst>
      <p:ext uri="{BB962C8B-B14F-4D97-AF65-F5344CB8AC3E}">
        <p14:creationId xmlns:p14="http://schemas.microsoft.com/office/powerpoint/2010/main" val="61534984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36B 2 Col Image + Title + Text_Green">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A0CB35C-5D53-426C-A840-A587C1B54D69}"/>
              </a:ext>
            </a:extLst>
          </p:cNvPr>
          <p:cNvSpPr>
            <a:spLocks noGrp="1"/>
          </p:cNvSpPr>
          <p:nvPr>
            <p:ph type="ftr" sz="quarter" idx="10"/>
          </p:nvPr>
        </p:nvSpPr>
        <p:spPr/>
        <p:txBody>
          <a:bodyPr/>
          <a:lstStyle/>
          <a:p>
            <a:r>
              <a:rPr lang="en-US" dirty="0">
                <a:solidFill>
                  <a:srgbClr val="FFFFFF"/>
                </a:solidFill>
              </a:rPr>
              <a:t>© 2018 CHS Inc. </a:t>
            </a:r>
          </a:p>
        </p:txBody>
      </p:sp>
      <p:sp>
        <p:nvSpPr>
          <p:cNvPr id="4" name="Slide Number Placeholder 3">
            <a:extLst>
              <a:ext uri="{FF2B5EF4-FFF2-40B4-BE49-F238E27FC236}">
                <a16:creationId xmlns:a16="http://schemas.microsoft.com/office/drawing/2014/main" id="{F3343358-0AE9-4FF7-B0F5-A0DC0AAA4FA2}"/>
              </a:ext>
            </a:extLst>
          </p:cNvPr>
          <p:cNvSpPr>
            <a:spLocks noGrp="1"/>
          </p:cNvSpPr>
          <p:nvPr>
            <p:ph type="sldNum" sz="quarter" idx="11"/>
          </p:nvPr>
        </p:nvSpPr>
        <p:spPr/>
        <p:txBody>
          <a:bodyPr/>
          <a:lstStyle/>
          <a:p>
            <a:fld id="{6A6F46FF-D5FD-D344-AAD7-CAD0D68AD4E5}" type="slidenum">
              <a:rPr lang="en-US" smtClean="0"/>
              <a:pPr/>
              <a:t>‹#›</a:t>
            </a:fld>
            <a:endParaRPr lang="en-US" dirty="0"/>
          </a:p>
        </p:txBody>
      </p:sp>
      <p:sp>
        <p:nvSpPr>
          <p:cNvPr id="6" name="Rectangle 5">
            <a:extLst>
              <a:ext uri="{FF2B5EF4-FFF2-40B4-BE49-F238E27FC236}">
                <a16:creationId xmlns:a16="http://schemas.microsoft.com/office/drawing/2014/main" id="{4F865D1A-F8E6-41BA-88E5-2663103F3F22}"/>
              </a:ext>
            </a:extLst>
          </p:cNvPr>
          <p:cNvSpPr/>
          <p:nvPr userDrawn="1"/>
        </p:nvSpPr>
        <p:spPr>
          <a:xfrm>
            <a:off x="8109712" y="0"/>
            <a:ext cx="4082288" cy="61099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2">
            <a:extLst>
              <a:ext uri="{FF2B5EF4-FFF2-40B4-BE49-F238E27FC236}">
                <a16:creationId xmlns:a16="http://schemas.microsoft.com/office/drawing/2014/main" id="{CF5BAB28-E37A-41F9-BAA7-84E609C62DD2}"/>
              </a:ext>
            </a:extLst>
          </p:cNvPr>
          <p:cNvSpPr>
            <a:spLocks noGrp="1"/>
          </p:cNvSpPr>
          <p:nvPr>
            <p:ph type="body" sz="quarter" idx="14" hasCustomPrompt="1"/>
          </p:nvPr>
        </p:nvSpPr>
        <p:spPr>
          <a:xfrm>
            <a:off x="8391192" y="1222746"/>
            <a:ext cx="3513799" cy="1526886"/>
          </a:xfrm>
        </p:spPr>
        <p:txBody>
          <a:bodyPr anchor="b">
            <a:noAutofit/>
          </a:bodyPr>
          <a:lstStyle>
            <a:lvl1pPr marL="0" indent="0" algn="ctr">
              <a:buNone/>
              <a:defRPr sz="3200" b="1">
                <a:solidFill>
                  <a:schemeClr val="tx2"/>
                </a:solidFill>
              </a:defRPr>
            </a:lvl1pPr>
          </a:lstStyle>
          <a:p>
            <a:pPr lvl="0"/>
            <a:r>
              <a:rPr lang="en-US" dirty="0"/>
              <a:t>Click to add text</a:t>
            </a:r>
          </a:p>
        </p:txBody>
      </p:sp>
      <p:sp>
        <p:nvSpPr>
          <p:cNvPr id="8" name="Text Placeholder 2">
            <a:extLst>
              <a:ext uri="{FF2B5EF4-FFF2-40B4-BE49-F238E27FC236}">
                <a16:creationId xmlns:a16="http://schemas.microsoft.com/office/drawing/2014/main" id="{16666B3F-C293-4AFD-98CA-602F21A85673}"/>
              </a:ext>
            </a:extLst>
          </p:cNvPr>
          <p:cNvSpPr>
            <a:spLocks noGrp="1"/>
          </p:cNvSpPr>
          <p:nvPr>
            <p:ph type="body" sz="quarter" idx="15" hasCustomPrompt="1"/>
          </p:nvPr>
        </p:nvSpPr>
        <p:spPr>
          <a:xfrm>
            <a:off x="8391192" y="3056642"/>
            <a:ext cx="3513799" cy="2786067"/>
          </a:xfrm>
        </p:spPr>
        <p:txBody>
          <a:bodyPr anchor="t">
            <a:noAutofit/>
          </a:bodyPr>
          <a:lstStyle>
            <a:lvl1pPr marL="0" indent="0" algn="ctr">
              <a:buNone/>
              <a:defRPr sz="2400" b="0">
                <a:solidFill>
                  <a:schemeClr val="tx2"/>
                </a:solidFill>
              </a:defRPr>
            </a:lvl1pPr>
          </a:lstStyle>
          <a:p>
            <a:pPr lvl="0"/>
            <a:r>
              <a:rPr lang="en-US" dirty="0"/>
              <a:t>Click to add text</a:t>
            </a:r>
          </a:p>
        </p:txBody>
      </p:sp>
      <p:sp>
        <p:nvSpPr>
          <p:cNvPr id="9" name="Picture Placeholder 2">
            <a:extLst>
              <a:ext uri="{FF2B5EF4-FFF2-40B4-BE49-F238E27FC236}">
                <a16:creationId xmlns:a16="http://schemas.microsoft.com/office/drawing/2014/main" id="{61AF883C-3D30-471E-BD4A-4C4327608D85}"/>
              </a:ext>
            </a:extLst>
          </p:cNvPr>
          <p:cNvSpPr>
            <a:spLocks noGrp="1"/>
          </p:cNvSpPr>
          <p:nvPr>
            <p:ph type="pic" sz="quarter" idx="12"/>
          </p:nvPr>
        </p:nvSpPr>
        <p:spPr>
          <a:xfrm>
            <a:off x="1" y="-1"/>
            <a:ext cx="8116824" cy="6109909"/>
          </a:xfrm>
        </p:spPr>
        <p:txBody>
          <a:bodyPr/>
          <a:lstStyle/>
          <a:p>
            <a:endParaRPr lang="en-US" dirty="0"/>
          </a:p>
        </p:txBody>
      </p:sp>
    </p:spTree>
    <p:extLst>
      <p:ext uri="{BB962C8B-B14F-4D97-AF65-F5344CB8AC3E}">
        <p14:creationId xmlns:p14="http://schemas.microsoft.com/office/powerpoint/2010/main" val="325860975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36C 2 Col Image + Title + Text_Oran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A0CB35C-5D53-426C-A840-A587C1B54D69}"/>
              </a:ext>
            </a:extLst>
          </p:cNvPr>
          <p:cNvSpPr>
            <a:spLocks noGrp="1"/>
          </p:cNvSpPr>
          <p:nvPr>
            <p:ph type="ftr" sz="quarter" idx="10"/>
          </p:nvPr>
        </p:nvSpPr>
        <p:spPr/>
        <p:txBody>
          <a:bodyPr/>
          <a:lstStyle/>
          <a:p>
            <a:r>
              <a:rPr lang="en-US" dirty="0">
                <a:solidFill>
                  <a:srgbClr val="FFFFFF"/>
                </a:solidFill>
              </a:rPr>
              <a:t>© 2018 CHS Inc. </a:t>
            </a:r>
          </a:p>
        </p:txBody>
      </p:sp>
      <p:sp>
        <p:nvSpPr>
          <p:cNvPr id="4" name="Slide Number Placeholder 3">
            <a:extLst>
              <a:ext uri="{FF2B5EF4-FFF2-40B4-BE49-F238E27FC236}">
                <a16:creationId xmlns:a16="http://schemas.microsoft.com/office/drawing/2014/main" id="{F3343358-0AE9-4FF7-B0F5-A0DC0AAA4FA2}"/>
              </a:ext>
            </a:extLst>
          </p:cNvPr>
          <p:cNvSpPr>
            <a:spLocks noGrp="1"/>
          </p:cNvSpPr>
          <p:nvPr>
            <p:ph type="sldNum" sz="quarter" idx="11"/>
          </p:nvPr>
        </p:nvSpPr>
        <p:spPr/>
        <p:txBody>
          <a:bodyPr/>
          <a:lstStyle/>
          <a:p>
            <a:fld id="{6A6F46FF-D5FD-D344-AAD7-CAD0D68AD4E5}" type="slidenum">
              <a:rPr lang="en-US" smtClean="0"/>
              <a:pPr/>
              <a:t>‹#›</a:t>
            </a:fld>
            <a:endParaRPr lang="en-US" dirty="0"/>
          </a:p>
        </p:txBody>
      </p:sp>
      <p:sp>
        <p:nvSpPr>
          <p:cNvPr id="5" name="Picture Placeholder 2">
            <a:extLst>
              <a:ext uri="{FF2B5EF4-FFF2-40B4-BE49-F238E27FC236}">
                <a16:creationId xmlns:a16="http://schemas.microsoft.com/office/drawing/2014/main" id="{BF0052D4-CD67-48E8-AEB7-35856D8C0093}"/>
              </a:ext>
            </a:extLst>
          </p:cNvPr>
          <p:cNvSpPr>
            <a:spLocks noGrp="1"/>
          </p:cNvSpPr>
          <p:nvPr>
            <p:ph type="pic" sz="quarter" idx="12"/>
          </p:nvPr>
        </p:nvSpPr>
        <p:spPr>
          <a:xfrm>
            <a:off x="1" y="-1"/>
            <a:ext cx="8116824" cy="6109909"/>
          </a:xfrm>
        </p:spPr>
        <p:txBody>
          <a:bodyPr/>
          <a:lstStyle/>
          <a:p>
            <a:endParaRPr lang="en-US" dirty="0"/>
          </a:p>
        </p:txBody>
      </p:sp>
      <p:sp>
        <p:nvSpPr>
          <p:cNvPr id="6" name="Rectangle 5">
            <a:extLst>
              <a:ext uri="{FF2B5EF4-FFF2-40B4-BE49-F238E27FC236}">
                <a16:creationId xmlns:a16="http://schemas.microsoft.com/office/drawing/2014/main" id="{4F865D1A-F8E6-41BA-88E5-2663103F3F22}"/>
              </a:ext>
            </a:extLst>
          </p:cNvPr>
          <p:cNvSpPr/>
          <p:nvPr userDrawn="1"/>
        </p:nvSpPr>
        <p:spPr>
          <a:xfrm>
            <a:off x="8109712" y="0"/>
            <a:ext cx="4082288" cy="6109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2">
            <a:extLst>
              <a:ext uri="{FF2B5EF4-FFF2-40B4-BE49-F238E27FC236}">
                <a16:creationId xmlns:a16="http://schemas.microsoft.com/office/drawing/2014/main" id="{CF5BAB28-E37A-41F9-BAA7-84E609C62DD2}"/>
              </a:ext>
            </a:extLst>
          </p:cNvPr>
          <p:cNvSpPr>
            <a:spLocks noGrp="1"/>
          </p:cNvSpPr>
          <p:nvPr>
            <p:ph type="body" sz="quarter" idx="14" hasCustomPrompt="1"/>
          </p:nvPr>
        </p:nvSpPr>
        <p:spPr>
          <a:xfrm>
            <a:off x="8391192" y="1222746"/>
            <a:ext cx="3513799" cy="1526886"/>
          </a:xfrm>
        </p:spPr>
        <p:txBody>
          <a:bodyPr anchor="b">
            <a:noAutofit/>
          </a:bodyPr>
          <a:lstStyle>
            <a:lvl1pPr marL="0" indent="0" algn="ctr">
              <a:buNone/>
              <a:defRPr sz="3200" b="1">
                <a:solidFill>
                  <a:schemeClr val="tx2"/>
                </a:solidFill>
              </a:defRPr>
            </a:lvl1pPr>
          </a:lstStyle>
          <a:p>
            <a:pPr lvl="0"/>
            <a:r>
              <a:rPr lang="en-US" dirty="0"/>
              <a:t>Click to add text</a:t>
            </a:r>
          </a:p>
        </p:txBody>
      </p:sp>
      <p:sp>
        <p:nvSpPr>
          <p:cNvPr id="8" name="Text Placeholder 2">
            <a:extLst>
              <a:ext uri="{FF2B5EF4-FFF2-40B4-BE49-F238E27FC236}">
                <a16:creationId xmlns:a16="http://schemas.microsoft.com/office/drawing/2014/main" id="{16666B3F-C293-4AFD-98CA-602F21A85673}"/>
              </a:ext>
            </a:extLst>
          </p:cNvPr>
          <p:cNvSpPr>
            <a:spLocks noGrp="1"/>
          </p:cNvSpPr>
          <p:nvPr>
            <p:ph type="body" sz="quarter" idx="15" hasCustomPrompt="1"/>
          </p:nvPr>
        </p:nvSpPr>
        <p:spPr>
          <a:xfrm>
            <a:off x="8391192" y="3056642"/>
            <a:ext cx="3513799" cy="2786067"/>
          </a:xfrm>
        </p:spPr>
        <p:txBody>
          <a:bodyPr anchor="t">
            <a:noAutofit/>
          </a:bodyPr>
          <a:lstStyle>
            <a:lvl1pPr marL="0" indent="0" algn="ctr">
              <a:buNone/>
              <a:defRPr sz="2400" b="0">
                <a:solidFill>
                  <a:schemeClr val="bg2"/>
                </a:solidFill>
              </a:defRPr>
            </a:lvl1pPr>
          </a:lstStyle>
          <a:p>
            <a:pPr lvl="0"/>
            <a:r>
              <a:rPr lang="en-US" dirty="0"/>
              <a:t>Click to add text</a:t>
            </a:r>
          </a:p>
        </p:txBody>
      </p:sp>
    </p:spTree>
    <p:extLst>
      <p:ext uri="{BB962C8B-B14F-4D97-AF65-F5344CB8AC3E}">
        <p14:creationId xmlns:p14="http://schemas.microsoft.com/office/powerpoint/2010/main" val="380419269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36D 2 Col Image + Title + Text_Yellow">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A0CB35C-5D53-426C-A840-A587C1B54D69}"/>
              </a:ext>
            </a:extLst>
          </p:cNvPr>
          <p:cNvSpPr>
            <a:spLocks noGrp="1"/>
          </p:cNvSpPr>
          <p:nvPr>
            <p:ph type="ftr" sz="quarter" idx="10"/>
          </p:nvPr>
        </p:nvSpPr>
        <p:spPr/>
        <p:txBody>
          <a:bodyPr/>
          <a:lstStyle/>
          <a:p>
            <a:r>
              <a:rPr lang="en-US" dirty="0">
                <a:solidFill>
                  <a:srgbClr val="FFFFFF"/>
                </a:solidFill>
              </a:rPr>
              <a:t>© 2018 CHS Inc. </a:t>
            </a:r>
          </a:p>
        </p:txBody>
      </p:sp>
      <p:sp>
        <p:nvSpPr>
          <p:cNvPr id="4" name="Slide Number Placeholder 3">
            <a:extLst>
              <a:ext uri="{FF2B5EF4-FFF2-40B4-BE49-F238E27FC236}">
                <a16:creationId xmlns:a16="http://schemas.microsoft.com/office/drawing/2014/main" id="{F3343358-0AE9-4FF7-B0F5-A0DC0AAA4FA2}"/>
              </a:ext>
            </a:extLst>
          </p:cNvPr>
          <p:cNvSpPr>
            <a:spLocks noGrp="1"/>
          </p:cNvSpPr>
          <p:nvPr>
            <p:ph type="sldNum" sz="quarter" idx="11"/>
          </p:nvPr>
        </p:nvSpPr>
        <p:spPr/>
        <p:txBody>
          <a:bodyPr/>
          <a:lstStyle/>
          <a:p>
            <a:fld id="{6A6F46FF-D5FD-D344-AAD7-CAD0D68AD4E5}" type="slidenum">
              <a:rPr lang="en-US" smtClean="0"/>
              <a:pPr/>
              <a:t>‹#›</a:t>
            </a:fld>
            <a:endParaRPr lang="en-US" dirty="0"/>
          </a:p>
        </p:txBody>
      </p:sp>
      <p:sp>
        <p:nvSpPr>
          <p:cNvPr id="6" name="Rectangle 5">
            <a:extLst>
              <a:ext uri="{FF2B5EF4-FFF2-40B4-BE49-F238E27FC236}">
                <a16:creationId xmlns:a16="http://schemas.microsoft.com/office/drawing/2014/main" id="{4F865D1A-F8E6-41BA-88E5-2663103F3F22}"/>
              </a:ext>
            </a:extLst>
          </p:cNvPr>
          <p:cNvSpPr/>
          <p:nvPr userDrawn="1"/>
        </p:nvSpPr>
        <p:spPr>
          <a:xfrm>
            <a:off x="8109712" y="0"/>
            <a:ext cx="4082288" cy="61099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2">
            <a:extLst>
              <a:ext uri="{FF2B5EF4-FFF2-40B4-BE49-F238E27FC236}">
                <a16:creationId xmlns:a16="http://schemas.microsoft.com/office/drawing/2014/main" id="{CF5BAB28-E37A-41F9-BAA7-84E609C62DD2}"/>
              </a:ext>
            </a:extLst>
          </p:cNvPr>
          <p:cNvSpPr>
            <a:spLocks noGrp="1"/>
          </p:cNvSpPr>
          <p:nvPr>
            <p:ph type="body" sz="quarter" idx="14" hasCustomPrompt="1"/>
          </p:nvPr>
        </p:nvSpPr>
        <p:spPr>
          <a:xfrm>
            <a:off x="8391192" y="1222746"/>
            <a:ext cx="3513799" cy="1526886"/>
          </a:xfrm>
        </p:spPr>
        <p:txBody>
          <a:bodyPr anchor="b">
            <a:noAutofit/>
          </a:bodyPr>
          <a:lstStyle>
            <a:lvl1pPr marL="0" indent="0" algn="ctr">
              <a:buNone/>
              <a:defRPr sz="3200" b="1">
                <a:solidFill>
                  <a:schemeClr val="tx2"/>
                </a:solidFill>
              </a:defRPr>
            </a:lvl1pPr>
          </a:lstStyle>
          <a:p>
            <a:pPr lvl="0"/>
            <a:r>
              <a:rPr lang="en-US" dirty="0"/>
              <a:t>Click to add text</a:t>
            </a:r>
          </a:p>
        </p:txBody>
      </p:sp>
      <p:sp>
        <p:nvSpPr>
          <p:cNvPr id="8" name="Text Placeholder 2">
            <a:extLst>
              <a:ext uri="{FF2B5EF4-FFF2-40B4-BE49-F238E27FC236}">
                <a16:creationId xmlns:a16="http://schemas.microsoft.com/office/drawing/2014/main" id="{16666B3F-C293-4AFD-98CA-602F21A85673}"/>
              </a:ext>
            </a:extLst>
          </p:cNvPr>
          <p:cNvSpPr>
            <a:spLocks noGrp="1"/>
          </p:cNvSpPr>
          <p:nvPr>
            <p:ph type="body" sz="quarter" idx="15" hasCustomPrompt="1"/>
          </p:nvPr>
        </p:nvSpPr>
        <p:spPr>
          <a:xfrm>
            <a:off x="8391192" y="3056642"/>
            <a:ext cx="3513799" cy="2786067"/>
          </a:xfrm>
        </p:spPr>
        <p:txBody>
          <a:bodyPr anchor="t">
            <a:noAutofit/>
          </a:bodyPr>
          <a:lstStyle>
            <a:lvl1pPr marL="0" indent="0" algn="ctr">
              <a:buNone/>
              <a:defRPr sz="2400" b="0">
                <a:solidFill>
                  <a:schemeClr val="tx2"/>
                </a:solidFill>
              </a:defRPr>
            </a:lvl1pPr>
          </a:lstStyle>
          <a:p>
            <a:pPr lvl="0"/>
            <a:r>
              <a:rPr lang="en-US" dirty="0"/>
              <a:t>Click to add text</a:t>
            </a:r>
          </a:p>
        </p:txBody>
      </p:sp>
      <p:sp>
        <p:nvSpPr>
          <p:cNvPr id="9" name="Picture Placeholder 2">
            <a:extLst>
              <a:ext uri="{FF2B5EF4-FFF2-40B4-BE49-F238E27FC236}">
                <a16:creationId xmlns:a16="http://schemas.microsoft.com/office/drawing/2014/main" id="{BBFC2E33-B6CB-4ED9-B3C6-BD8B99FC0C51}"/>
              </a:ext>
            </a:extLst>
          </p:cNvPr>
          <p:cNvSpPr>
            <a:spLocks noGrp="1"/>
          </p:cNvSpPr>
          <p:nvPr>
            <p:ph type="pic" sz="quarter" idx="12"/>
          </p:nvPr>
        </p:nvSpPr>
        <p:spPr>
          <a:xfrm>
            <a:off x="1" y="-1"/>
            <a:ext cx="8116824" cy="6109909"/>
          </a:xfrm>
        </p:spPr>
        <p:txBody>
          <a:bodyPr/>
          <a:lstStyle/>
          <a:p>
            <a:endParaRPr lang="en-US" dirty="0"/>
          </a:p>
        </p:txBody>
      </p:sp>
    </p:spTree>
    <p:extLst>
      <p:ext uri="{BB962C8B-B14F-4D97-AF65-F5344CB8AC3E}">
        <p14:creationId xmlns:p14="http://schemas.microsoft.com/office/powerpoint/2010/main" val="428724303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36F 2 Col Image + Title + Text_Green">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A0CB35C-5D53-426C-A840-A587C1B54D69}"/>
              </a:ext>
            </a:extLst>
          </p:cNvPr>
          <p:cNvSpPr>
            <a:spLocks noGrp="1"/>
          </p:cNvSpPr>
          <p:nvPr>
            <p:ph type="ftr" sz="quarter" idx="10"/>
          </p:nvPr>
        </p:nvSpPr>
        <p:spPr/>
        <p:txBody>
          <a:bodyPr/>
          <a:lstStyle/>
          <a:p>
            <a:r>
              <a:rPr lang="en-US" dirty="0">
                <a:solidFill>
                  <a:srgbClr val="FFFFFF"/>
                </a:solidFill>
              </a:rPr>
              <a:t>© 2018 CHS Inc. </a:t>
            </a:r>
          </a:p>
        </p:txBody>
      </p:sp>
      <p:sp>
        <p:nvSpPr>
          <p:cNvPr id="4" name="Slide Number Placeholder 3">
            <a:extLst>
              <a:ext uri="{FF2B5EF4-FFF2-40B4-BE49-F238E27FC236}">
                <a16:creationId xmlns:a16="http://schemas.microsoft.com/office/drawing/2014/main" id="{F3343358-0AE9-4FF7-B0F5-A0DC0AAA4FA2}"/>
              </a:ext>
            </a:extLst>
          </p:cNvPr>
          <p:cNvSpPr>
            <a:spLocks noGrp="1"/>
          </p:cNvSpPr>
          <p:nvPr>
            <p:ph type="sldNum" sz="quarter" idx="11"/>
          </p:nvPr>
        </p:nvSpPr>
        <p:spPr/>
        <p:txBody>
          <a:bodyPr/>
          <a:lstStyle/>
          <a:p>
            <a:fld id="{6A6F46FF-D5FD-D344-AAD7-CAD0D68AD4E5}" type="slidenum">
              <a:rPr lang="en-US" smtClean="0"/>
              <a:pPr/>
              <a:t>‹#›</a:t>
            </a:fld>
            <a:endParaRPr lang="en-US" dirty="0"/>
          </a:p>
        </p:txBody>
      </p:sp>
      <p:sp>
        <p:nvSpPr>
          <p:cNvPr id="6" name="Rectangle 5">
            <a:extLst>
              <a:ext uri="{FF2B5EF4-FFF2-40B4-BE49-F238E27FC236}">
                <a16:creationId xmlns:a16="http://schemas.microsoft.com/office/drawing/2014/main" id="{4F865D1A-F8E6-41BA-88E5-2663103F3F22}"/>
              </a:ext>
            </a:extLst>
          </p:cNvPr>
          <p:cNvSpPr/>
          <p:nvPr userDrawn="1"/>
        </p:nvSpPr>
        <p:spPr>
          <a:xfrm>
            <a:off x="8109712" y="0"/>
            <a:ext cx="4082288" cy="61099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2">
            <a:extLst>
              <a:ext uri="{FF2B5EF4-FFF2-40B4-BE49-F238E27FC236}">
                <a16:creationId xmlns:a16="http://schemas.microsoft.com/office/drawing/2014/main" id="{CF5BAB28-E37A-41F9-BAA7-84E609C62DD2}"/>
              </a:ext>
            </a:extLst>
          </p:cNvPr>
          <p:cNvSpPr>
            <a:spLocks noGrp="1"/>
          </p:cNvSpPr>
          <p:nvPr>
            <p:ph type="body" sz="quarter" idx="14" hasCustomPrompt="1"/>
          </p:nvPr>
        </p:nvSpPr>
        <p:spPr>
          <a:xfrm>
            <a:off x="8391192" y="1222746"/>
            <a:ext cx="3513799" cy="1526886"/>
          </a:xfrm>
        </p:spPr>
        <p:txBody>
          <a:bodyPr anchor="b">
            <a:noAutofit/>
          </a:bodyPr>
          <a:lstStyle>
            <a:lvl1pPr marL="0" indent="0" algn="ctr">
              <a:buNone/>
              <a:defRPr sz="3200" b="1">
                <a:solidFill>
                  <a:schemeClr val="bg1"/>
                </a:solidFill>
              </a:defRPr>
            </a:lvl1pPr>
          </a:lstStyle>
          <a:p>
            <a:pPr lvl="0"/>
            <a:r>
              <a:rPr lang="en-US" dirty="0"/>
              <a:t>Click to add text</a:t>
            </a:r>
          </a:p>
        </p:txBody>
      </p:sp>
      <p:sp>
        <p:nvSpPr>
          <p:cNvPr id="8" name="Text Placeholder 2">
            <a:extLst>
              <a:ext uri="{FF2B5EF4-FFF2-40B4-BE49-F238E27FC236}">
                <a16:creationId xmlns:a16="http://schemas.microsoft.com/office/drawing/2014/main" id="{16666B3F-C293-4AFD-98CA-602F21A85673}"/>
              </a:ext>
            </a:extLst>
          </p:cNvPr>
          <p:cNvSpPr>
            <a:spLocks noGrp="1"/>
          </p:cNvSpPr>
          <p:nvPr>
            <p:ph type="body" sz="quarter" idx="15" hasCustomPrompt="1"/>
          </p:nvPr>
        </p:nvSpPr>
        <p:spPr>
          <a:xfrm>
            <a:off x="8391192" y="3056642"/>
            <a:ext cx="3513799" cy="2786067"/>
          </a:xfrm>
        </p:spPr>
        <p:txBody>
          <a:bodyPr anchor="t">
            <a:noAutofit/>
          </a:bodyPr>
          <a:lstStyle>
            <a:lvl1pPr marL="0" indent="0" algn="ctr">
              <a:buNone/>
              <a:defRPr sz="2400" b="0">
                <a:solidFill>
                  <a:schemeClr val="bg1"/>
                </a:solidFill>
              </a:defRPr>
            </a:lvl1pPr>
          </a:lstStyle>
          <a:p>
            <a:pPr lvl="0"/>
            <a:r>
              <a:rPr lang="en-US" dirty="0"/>
              <a:t>Click to add text</a:t>
            </a:r>
          </a:p>
        </p:txBody>
      </p:sp>
      <p:sp>
        <p:nvSpPr>
          <p:cNvPr id="9" name="Picture Placeholder 2">
            <a:extLst>
              <a:ext uri="{FF2B5EF4-FFF2-40B4-BE49-F238E27FC236}">
                <a16:creationId xmlns:a16="http://schemas.microsoft.com/office/drawing/2014/main" id="{01536BA4-55D6-4810-AE49-95BEFE8A9270}"/>
              </a:ext>
            </a:extLst>
          </p:cNvPr>
          <p:cNvSpPr>
            <a:spLocks noGrp="1"/>
          </p:cNvSpPr>
          <p:nvPr>
            <p:ph type="pic" sz="quarter" idx="12"/>
          </p:nvPr>
        </p:nvSpPr>
        <p:spPr>
          <a:xfrm>
            <a:off x="1" y="-1"/>
            <a:ext cx="8116824" cy="6109909"/>
          </a:xfrm>
        </p:spPr>
        <p:txBody>
          <a:bodyPr/>
          <a:lstStyle/>
          <a:p>
            <a:endParaRPr lang="en-US" dirty="0"/>
          </a:p>
        </p:txBody>
      </p:sp>
    </p:spTree>
    <p:extLst>
      <p:ext uri="{BB962C8B-B14F-4D97-AF65-F5344CB8AC3E}">
        <p14:creationId xmlns:p14="http://schemas.microsoft.com/office/powerpoint/2010/main" val="337988921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37A 2 Col Title + Text + Image_Blu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3DB3922-B6BC-4C71-8528-AAB4FA0204D1}"/>
              </a:ext>
            </a:extLst>
          </p:cNvPr>
          <p:cNvSpPr>
            <a:spLocks noGrp="1"/>
          </p:cNvSpPr>
          <p:nvPr>
            <p:ph type="ftr" sz="quarter" idx="10"/>
          </p:nvPr>
        </p:nvSpPr>
        <p:spPr/>
        <p:txBody>
          <a:bodyPr/>
          <a:lstStyle/>
          <a:p>
            <a:r>
              <a:rPr lang="en-US" dirty="0">
                <a:solidFill>
                  <a:srgbClr val="FFFFFF"/>
                </a:solidFill>
              </a:rPr>
              <a:t>© 2018 CHS Inc. </a:t>
            </a:r>
          </a:p>
        </p:txBody>
      </p:sp>
      <p:sp>
        <p:nvSpPr>
          <p:cNvPr id="4" name="Slide Number Placeholder 3">
            <a:extLst>
              <a:ext uri="{FF2B5EF4-FFF2-40B4-BE49-F238E27FC236}">
                <a16:creationId xmlns:a16="http://schemas.microsoft.com/office/drawing/2014/main" id="{9ABE9DC2-3041-45FD-AACB-5AC64ED3FA8E}"/>
              </a:ext>
            </a:extLst>
          </p:cNvPr>
          <p:cNvSpPr>
            <a:spLocks noGrp="1"/>
          </p:cNvSpPr>
          <p:nvPr>
            <p:ph type="sldNum" sz="quarter" idx="11"/>
          </p:nvPr>
        </p:nvSpPr>
        <p:spPr/>
        <p:txBody>
          <a:bodyPr/>
          <a:lstStyle/>
          <a:p>
            <a:fld id="{6A6F46FF-D5FD-D344-AAD7-CAD0D68AD4E5}" type="slidenum">
              <a:rPr lang="en-US" smtClean="0"/>
              <a:pPr/>
              <a:t>‹#›</a:t>
            </a:fld>
            <a:endParaRPr lang="en-US" dirty="0"/>
          </a:p>
        </p:txBody>
      </p:sp>
      <p:sp>
        <p:nvSpPr>
          <p:cNvPr id="5" name="Rectangle 4">
            <a:extLst>
              <a:ext uri="{FF2B5EF4-FFF2-40B4-BE49-F238E27FC236}">
                <a16:creationId xmlns:a16="http://schemas.microsoft.com/office/drawing/2014/main" id="{8E455988-234A-4A50-B67F-CCE501AB5799}"/>
              </a:ext>
            </a:extLst>
          </p:cNvPr>
          <p:cNvSpPr/>
          <p:nvPr userDrawn="1"/>
        </p:nvSpPr>
        <p:spPr>
          <a:xfrm>
            <a:off x="0" y="0"/>
            <a:ext cx="2432304" cy="6109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2">
            <a:extLst>
              <a:ext uri="{FF2B5EF4-FFF2-40B4-BE49-F238E27FC236}">
                <a16:creationId xmlns:a16="http://schemas.microsoft.com/office/drawing/2014/main" id="{F1621932-0ED9-44DA-8709-BA3F7061C896}"/>
              </a:ext>
            </a:extLst>
          </p:cNvPr>
          <p:cNvSpPr>
            <a:spLocks noGrp="1"/>
          </p:cNvSpPr>
          <p:nvPr>
            <p:ph type="body" sz="quarter" idx="12" hasCustomPrompt="1"/>
          </p:nvPr>
        </p:nvSpPr>
        <p:spPr>
          <a:xfrm>
            <a:off x="164592" y="2692400"/>
            <a:ext cx="2103120" cy="3235415"/>
          </a:xfrm>
        </p:spPr>
        <p:txBody>
          <a:bodyPr lIns="91440" rIns="91440" anchor="t">
            <a:noAutofit/>
          </a:bodyPr>
          <a:lstStyle>
            <a:lvl1pPr marL="0" indent="0" algn="ctr">
              <a:buNone/>
              <a:defRPr sz="2000">
                <a:solidFill>
                  <a:schemeClr val="bg2"/>
                </a:solidFill>
              </a:defRPr>
            </a:lvl1pPr>
          </a:lstStyle>
          <a:p>
            <a:pPr lvl="0"/>
            <a:r>
              <a:rPr lang="en-US" dirty="0"/>
              <a:t>Click to add text.</a:t>
            </a:r>
          </a:p>
        </p:txBody>
      </p:sp>
      <p:sp>
        <p:nvSpPr>
          <p:cNvPr id="7" name="Text Placeholder 2">
            <a:extLst>
              <a:ext uri="{FF2B5EF4-FFF2-40B4-BE49-F238E27FC236}">
                <a16:creationId xmlns:a16="http://schemas.microsoft.com/office/drawing/2014/main" id="{D140EDF6-D18E-4940-8680-4C6A7CF2F494}"/>
              </a:ext>
            </a:extLst>
          </p:cNvPr>
          <p:cNvSpPr>
            <a:spLocks noGrp="1"/>
          </p:cNvSpPr>
          <p:nvPr>
            <p:ph type="body" sz="quarter" idx="19" hasCustomPrompt="1"/>
          </p:nvPr>
        </p:nvSpPr>
        <p:spPr>
          <a:xfrm>
            <a:off x="165513" y="1854569"/>
            <a:ext cx="2101279" cy="765175"/>
          </a:xfrm>
        </p:spPr>
        <p:txBody>
          <a:bodyPr anchor="b">
            <a:noAutofit/>
          </a:bodyPr>
          <a:lstStyle>
            <a:lvl1pPr marL="0" indent="0" algn="ctr">
              <a:buNone/>
              <a:defRPr sz="2000" b="1">
                <a:solidFill>
                  <a:schemeClr val="tx2"/>
                </a:solidFill>
              </a:defRPr>
            </a:lvl1pPr>
          </a:lstStyle>
          <a:p>
            <a:pPr lvl="0"/>
            <a:r>
              <a:rPr lang="en-US" dirty="0"/>
              <a:t>Click to add title</a:t>
            </a:r>
          </a:p>
        </p:txBody>
      </p:sp>
      <p:sp>
        <p:nvSpPr>
          <p:cNvPr id="8" name="Picture Placeholder 2">
            <a:extLst>
              <a:ext uri="{FF2B5EF4-FFF2-40B4-BE49-F238E27FC236}">
                <a16:creationId xmlns:a16="http://schemas.microsoft.com/office/drawing/2014/main" id="{AE719927-F0FB-4110-AE63-C8D69CF8EA29}"/>
              </a:ext>
            </a:extLst>
          </p:cNvPr>
          <p:cNvSpPr>
            <a:spLocks noGrp="1"/>
          </p:cNvSpPr>
          <p:nvPr>
            <p:ph type="pic" sz="quarter" idx="20"/>
          </p:nvPr>
        </p:nvSpPr>
        <p:spPr>
          <a:xfrm>
            <a:off x="2432304" y="-1"/>
            <a:ext cx="9759696" cy="6109909"/>
          </a:xfrm>
        </p:spPr>
        <p:txBody>
          <a:bodyPr/>
          <a:lstStyle/>
          <a:p>
            <a:endParaRPr lang="en-US" dirty="0"/>
          </a:p>
        </p:txBody>
      </p:sp>
    </p:spTree>
    <p:extLst>
      <p:ext uri="{BB962C8B-B14F-4D97-AF65-F5344CB8AC3E}">
        <p14:creationId xmlns:p14="http://schemas.microsoft.com/office/powerpoint/2010/main" val="23425749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37B 2 Col Title + Text + Object_Green">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3DB3922-B6BC-4C71-8528-AAB4FA0204D1}"/>
              </a:ext>
            </a:extLst>
          </p:cNvPr>
          <p:cNvSpPr>
            <a:spLocks noGrp="1"/>
          </p:cNvSpPr>
          <p:nvPr>
            <p:ph type="ftr" sz="quarter" idx="10"/>
          </p:nvPr>
        </p:nvSpPr>
        <p:spPr/>
        <p:txBody>
          <a:bodyPr/>
          <a:lstStyle/>
          <a:p>
            <a:r>
              <a:rPr lang="en-US" dirty="0">
                <a:solidFill>
                  <a:srgbClr val="FFFFFF"/>
                </a:solidFill>
              </a:rPr>
              <a:t>© 2018 CHS Inc. </a:t>
            </a:r>
          </a:p>
        </p:txBody>
      </p:sp>
      <p:sp>
        <p:nvSpPr>
          <p:cNvPr id="4" name="Slide Number Placeholder 3">
            <a:extLst>
              <a:ext uri="{FF2B5EF4-FFF2-40B4-BE49-F238E27FC236}">
                <a16:creationId xmlns:a16="http://schemas.microsoft.com/office/drawing/2014/main" id="{9ABE9DC2-3041-45FD-AACB-5AC64ED3FA8E}"/>
              </a:ext>
            </a:extLst>
          </p:cNvPr>
          <p:cNvSpPr>
            <a:spLocks noGrp="1"/>
          </p:cNvSpPr>
          <p:nvPr>
            <p:ph type="sldNum" sz="quarter" idx="11"/>
          </p:nvPr>
        </p:nvSpPr>
        <p:spPr/>
        <p:txBody>
          <a:bodyPr/>
          <a:lstStyle/>
          <a:p>
            <a:fld id="{6A6F46FF-D5FD-D344-AAD7-CAD0D68AD4E5}" type="slidenum">
              <a:rPr lang="en-US" smtClean="0"/>
              <a:pPr/>
              <a:t>‹#›</a:t>
            </a:fld>
            <a:endParaRPr lang="en-US" dirty="0"/>
          </a:p>
        </p:txBody>
      </p:sp>
      <p:sp>
        <p:nvSpPr>
          <p:cNvPr id="5" name="Rectangle 4">
            <a:extLst>
              <a:ext uri="{FF2B5EF4-FFF2-40B4-BE49-F238E27FC236}">
                <a16:creationId xmlns:a16="http://schemas.microsoft.com/office/drawing/2014/main" id="{8E455988-234A-4A50-B67F-CCE501AB5799}"/>
              </a:ext>
            </a:extLst>
          </p:cNvPr>
          <p:cNvSpPr/>
          <p:nvPr userDrawn="1"/>
        </p:nvSpPr>
        <p:spPr>
          <a:xfrm>
            <a:off x="0" y="0"/>
            <a:ext cx="2432304" cy="61099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2">
            <a:extLst>
              <a:ext uri="{FF2B5EF4-FFF2-40B4-BE49-F238E27FC236}">
                <a16:creationId xmlns:a16="http://schemas.microsoft.com/office/drawing/2014/main" id="{F1621932-0ED9-44DA-8709-BA3F7061C896}"/>
              </a:ext>
            </a:extLst>
          </p:cNvPr>
          <p:cNvSpPr>
            <a:spLocks noGrp="1"/>
          </p:cNvSpPr>
          <p:nvPr>
            <p:ph type="body" sz="quarter" idx="12" hasCustomPrompt="1"/>
          </p:nvPr>
        </p:nvSpPr>
        <p:spPr>
          <a:xfrm>
            <a:off x="164592" y="2692400"/>
            <a:ext cx="2103120" cy="3235415"/>
          </a:xfrm>
        </p:spPr>
        <p:txBody>
          <a:bodyPr lIns="91440" rIns="91440" anchor="t">
            <a:noAutofit/>
          </a:bodyPr>
          <a:lstStyle>
            <a:lvl1pPr marL="0" indent="0" algn="ctr">
              <a:buNone/>
              <a:defRPr sz="2000">
                <a:solidFill>
                  <a:schemeClr val="tx2"/>
                </a:solidFill>
              </a:defRPr>
            </a:lvl1pPr>
          </a:lstStyle>
          <a:p>
            <a:pPr lvl="0"/>
            <a:r>
              <a:rPr lang="en-US" dirty="0"/>
              <a:t>Click to add text.</a:t>
            </a:r>
          </a:p>
        </p:txBody>
      </p:sp>
      <p:sp>
        <p:nvSpPr>
          <p:cNvPr id="7" name="Text Placeholder 2">
            <a:extLst>
              <a:ext uri="{FF2B5EF4-FFF2-40B4-BE49-F238E27FC236}">
                <a16:creationId xmlns:a16="http://schemas.microsoft.com/office/drawing/2014/main" id="{D140EDF6-D18E-4940-8680-4C6A7CF2F494}"/>
              </a:ext>
            </a:extLst>
          </p:cNvPr>
          <p:cNvSpPr>
            <a:spLocks noGrp="1"/>
          </p:cNvSpPr>
          <p:nvPr>
            <p:ph type="body" sz="quarter" idx="19" hasCustomPrompt="1"/>
          </p:nvPr>
        </p:nvSpPr>
        <p:spPr>
          <a:xfrm>
            <a:off x="165513" y="1854569"/>
            <a:ext cx="2101279" cy="765175"/>
          </a:xfrm>
        </p:spPr>
        <p:txBody>
          <a:bodyPr anchor="b">
            <a:noAutofit/>
          </a:bodyPr>
          <a:lstStyle>
            <a:lvl1pPr marL="0" indent="0" algn="ctr">
              <a:buNone/>
              <a:defRPr sz="2000" b="1">
                <a:solidFill>
                  <a:schemeClr val="tx2"/>
                </a:solidFill>
              </a:defRPr>
            </a:lvl1pPr>
          </a:lstStyle>
          <a:p>
            <a:pPr lvl="0"/>
            <a:r>
              <a:rPr lang="en-US" dirty="0"/>
              <a:t>Click to add title</a:t>
            </a:r>
          </a:p>
        </p:txBody>
      </p:sp>
      <p:sp>
        <p:nvSpPr>
          <p:cNvPr id="8" name="Picture Placeholder 2">
            <a:extLst>
              <a:ext uri="{FF2B5EF4-FFF2-40B4-BE49-F238E27FC236}">
                <a16:creationId xmlns:a16="http://schemas.microsoft.com/office/drawing/2014/main" id="{39063388-3BC1-488B-97C0-46F620A371F2}"/>
              </a:ext>
            </a:extLst>
          </p:cNvPr>
          <p:cNvSpPr>
            <a:spLocks noGrp="1"/>
          </p:cNvSpPr>
          <p:nvPr>
            <p:ph type="pic" sz="quarter" idx="20"/>
          </p:nvPr>
        </p:nvSpPr>
        <p:spPr>
          <a:xfrm>
            <a:off x="2432304" y="-1"/>
            <a:ext cx="9759696" cy="6109909"/>
          </a:xfrm>
        </p:spPr>
        <p:txBody>
          <a:bodyPr/>
          <a:lstStyle/>
          <a:p>
            <a:endParaRPr lang="en-US" dirty="0"/>
          </a:p>
        </p:txBody>
      </p:sp>
    </p:spTree>
    <p:extLst>
      <p:ext uri="{BB962C8B-B14F-4D97-AF65-F5344CB8AC3E}">
        <p14:creationId xmlns:p14="http://schemas.microsoft.com/office/powerpoint/2010/main" val="151000414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37C 2 Col Title + Text + Image_Oran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3DB3922-B6BC-4C71-8528-AAB4FA0204D1}"/>
              </a:ext>
            </a:extLst>
          </p:cNvPr>
          <p:cNvSpPr>
            <a:spLocks noGrp="1"/>
          </p:cNvSpPr>
          <p:nvPr>
            <p:ph type="ftr" sz="quarter" idx="10"/>
          </p:nvPr>
        </p:nvSpPr>
        <p:spPr/>
        <p:txBody>
          <a:bodyPr/>
          <a:lstStyle/>
          <a:p>
            <a:r>
              <a:rPr lang="en-US" dirty="0">
                <a:solidFill>
                  <a:srgbClr val="FFFFFF"/>
                </a:solidFill>
              </a:rPr>
              <a:t>© 2018 CHS Inc. </a:t>
            </a:r>
          </a:p>
        </p:txBody>
      </p:sp>
      <p:sp>
        <p:nvSpPr>
          <p:cNvPr id="4" name="Slide Number Placeholder 3">
            <a:extLst>
              <a:ext uri="{FF2B5EF4-FFF2-40B4-BE49-F238E27FC236}">
                <a16:creationId xmlns:a16="http://schemas.microsoft.com/office/drawing/2014/main" id="{9ABE9DC2-3041-45FD-AACB-5AC64ED3FA8E}"/>
              </a:ext>
            </a:extLst>
          </p:cNvPr>
          <p:cNvSpPr>
            <a:spLocks noGrp="1"/>
          </p:cNvSpPr>
          <p:nvPr>
            <p:ph type="sldNum" sz="quarter" idx="11"/>
          </p:nvPr>
        </p:nvSpPr>
        <p:spPr/>
        <p:txBody>
          <a:bodyPr/>
          <a:lstStyle/>
          <a:p>
            <a:fld id="{6A6F46FF-D5FD-D344-AAD7-CAD0D68AD4E5}" type="slidenum">
              <a:rPr lang="en-US" smtClean="0"/>
              <a:pPr/>
              <a:t>‹#›</a:t>
            </a:fld>
            <a:endParaRPr lang="en-US" dirty="0"/>
          </a:p>
        </p:txBody>
      </p:sp>
      <p:sp>
        <p:nvSpPr>
          <p:cNvPr id="5" name="Rectangle 4">
            <a:extLst>
              <a:ext uri="{FF2B5EF4-FFF2-40B4-BE49-F238E27FC236}">
                <a16:creationId xmlns:a16="http://schemas.microsoft.com/office/drawing/2014/main" id="{8E455988-234A-4A50-B67F-CCE501AB5799}"/>
              </a:ext>
            </a:extLst>
          </p:cNvPr>
          <p:cNvSpPr/>
          <p:nvPr userDrawn="1"/>
        </p:nvSpPr>
        <p:spPr>
          <a:xfrm>
            <a:off x="0" y="0"/>
            <a:ext cx="2432304" cy="61099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2">
            <a:extLst>
              <a:ext uri="{FF2B5EF4-FFF2-40B4-BE49-F238E27FC236}">
                <a16:creationId xmlns:a16="http://schemas.microsoft.com/office/drawing/2014/main" id="{F1621932-0ED9-44DA-8709-BA3F7061C896}"/>
              </a:ext>
            </a:extLst>
          </p:cNvPr>
          <p:cNvSpPr>
            <a:spLocks noGrp="1"/>
          </p:cNvSpPr>
          <p:nvPr>
            <p:ph type="body" sz="quarter" idx="12" hasCustomPrompt="1"/>
          </p:nvPr>
        </p:nvSpPr>
        <p:spPr>
          <a:xfrm>
            <a:off x="164592" y="2692400"/>
            <a:ext cx="2103120" cy="3235415"/>
          </a:xfrm>
        </p:spPr>
        <p:txBody>
          <a:bodyPr lIns="91440" rIns="91440" anchor="t">
            <a:noAutofit/>
          </a:bodyPr>
          <a:lstStyle>
            <a:lvl1pPr marL="0" indent="0" algn="ctr">
              <a:buNone/>
              <a:defRPr sz="2000">
                <a:solidFill>
                  <a:schemeClr val="bg1"/>
                </a:solidFill>
              </a:defRPr>
            </a:lvl1pPr>
          </a:lstStyle>
          <a:p>
            <a:pPr lvl="0"/>
            <a:r>
              <a:rPr lang="en-US" dirty="0"/>
              <a:t>Click to add text.</a:t>
            </a:r>
          </a:p>
        </p:txBody>
      </p:sp>
      <p:sp>
        <p:nvSpPr>
          <p:cNvPr id="7" name="Text Placeholder 2">
            <a:extLst>
              <a:ext uri="{FF2B5EF4-FFF2-40B4-BE49-F238E27FC236}">
                <a16:creationId xmlns:a16="http://schemas.microsoft.com/office/drawing/2014/main" id="{D140EDF6-D18E-4940-8680-4C6A7CF2F494}"/>
              </a:ext>
            </a:extLst>
          </p:cNvPr>
          <p:cNvSpPr>
            <a:spLocks noGrp="1"/>
          </p:cNvSpPr>
          <p:nvPr>
            <p:ph type="body" sz="quarter" idx="19" hasCustomPrompt="1"/>
          </p:nvPr>
        </p:nvSpPr>
        <p:spPr>
          <a:xfrm>
            <a:off x="165513" y="1854569"/>
            <a:ext cx="2101279" cy="765175"/>
          </a:xfrm>
        </p:spPr>
        <p:txBody>
          <a:bodyPr anchor="b">
            <a:noAutofit/>
          </a:bodyPr>
          <a:lstStyle>
            <a:lvl1pPr marL="0" indent="0" algn="ctr">
              <a:buNone/>
              <a:defRPr sz="2000" b="1">
                <a:solidFill>
                  <a:schemeClr val="tx2"/>
                </a:solidFill>
              </a:defRPr>
            </a:lvl1pPr>
          </a:lstStyle>
          <a:p>
            <a:pPr lvl="0"/>
            <a:r>
              <a:rPr lang="en-US" dirty="0"/>
              <a:t>Click to add title</a:t>
            </a:r>
          </a:p>
        </p:txBody>
      </p:sp>
      <p:sp>
        <p:nvSpPr>
          <p:cNvPr id="8" name="Picture Placeholder 2">
            <a:extLst>
              <a:ext uri="{FF2B5EF4-FFF2-40B4-BE49-F238E27FC236}">
                <a16:creationId xmlns:a16="http://schemas.microsoft.com/office/drawing/2014/main" id="{AE719927-F0FB-4110-AE63-C8D69CF8EA29}"/>
              </a:ext>
            </a:extLst>
          </p:cNvPr>
          <p:cNvSpPr>
            <a:spLocks noGrp="1"/>
          </p:cNvSpPr>
          <p:nvPr>
            <p:ph type="pic" sz="quarter" idx="20"/>
          </p:nvPr>
        </p:nvSpPr>
        <p:spPr>
          <a:xfrm>
            <a:off x="2432304" y="-1"/>
            <a:ext cx="9759696" cy="6109909"/>
          </a:xfrm>
        </p:spPr>
        <p:txBody>
          <a:bodyPr/>
          <a:lstStyle/>
          <a:p>
            <a:endParaRPr lang="en-US" dirty="0"/>
          </a:p>
        </p:txBody>
      </p:sp>
    </p:spTree>
    <p:extLst>
      <p:ext uri="{BB962C8B-B14F-4D97-AF65-F5344CB8AC3E}">
        <p14:creationId xmlns:p14="http://schemas.microsoft.com/office/powerpoint/2010/main" val="360577718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37D 2 Col Title + Text + Image_Yellow">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3DB3922-B6BC-4C71-8528-AAB4FA0204D1}"/>
              </a:ext>
            </a:extLst>
          </p:cNvPr>
          <p:cNvSpPr>
            <a:spLocks noGrp="1"/>
          </p:cNvSpPr>
          <p:nvPr>
            <p:ph type="ftr" sz="quarter" idx="10"/>
          </p:nvPr>
        </p:nvSpPr>
        <p:spPr/>
        <p:txBody>
          <a:bodyPr/>
          <a:lstStyle/>
          <a:p>
            <a:r>
              <a:rPr lang="en-US" dirty="0">
                <a:solidFill>
                  <a:srgbClr val="FFFFFF"/>
                </a:solidFill>
              </a:rPr>
              <a:t>© 2018 CHS Inc. </a:t>
            </a:r>
          </a:p>
        </p:txBody>
      </p:sp>
      <p:sp>
        <p:nvSpPr>
          <p:cNvPr id="4" name="Slide Number Placeholder 3">
            <a:extLst>
              <a:ext uri="{FF2B5EF4-FFF2-40B4-BE49-F238E27FC236}">
                <a16:creationId xmlns:a16="http://schemas.microsoft.com/office/drawing/2014/main" id="{9ABE9DC2-3041-45FD-AACB-5AC64ED3FA8E}"/>
              </a:ext>
            </a:extLst>
          </p:cNvPr>
          <p:cNvSpPr>
            <a:spLocks noGrp="1"/>
          </p:cNvSpPr>
          <p:nvPr>
            <p:ph type="sldNum" sz="quarter" idx="11"/>
          </p:nvPr>
        </p:nvSpPr>
        <p:spPr/>
        <p:txBody>
          <a:bodyPr/>
          <a:lstStyle/>
          <a:p>
            <a:fld id="{6A6F46FF-D5FD-D344-AAD7-CAD0D68AD4E5}" type="slidenum">
              <a:rPr lang="en-US" smtClean="0"/>
              <a:pPr/>
              <a:t>‹#›</a:t>
            </a:fld>
            <a:endParaRPr lang="en-US" dirty="0"/>
          </a:p>
        </p:txBody>
      </p:sp>
      <p:sp>
        <p:nvSpPr>
          <p:cNvPr id="5" name="Rectangle 4">
            <a:extLst>
              <a:ext uri="{FF2B5EF4-FFF2-40B4-BE49-F238E27FC236}">
                <a16:creationId xmlns:a16="http://schemas.microsoft.com/office/drawing/2014/main" id="{8E455988-234A-4A50-B67F-CCE501AB5799}"/>
              </a:ext>
            </a:extLst>
          </p:cNvPr>
          <p:cNvSpPr/>
          <p:nvPr userDrawn="1"/>
        </p:nvSpPr>
        <p:spPr>
          <a:xfrm>
            <a:off x="0" y="0"/>
            <a:ext cx="2432304" cy="61099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2">
            <a:extLst>
              <a:ext uri="{FF2B5EF4-FFF2-40B4-BE49-F238E27FC236}">
                <a16:creationId xmlns:a16="http://schemas.microsoft.com/office/drawing/2014/main" id="{F1621932-0ED9-44DA-8709-BA3F7061C896}"/>
              </a:ext>
            </a:extLst>
          </p:cNvPr>
          <p:cNvSpPr>
            <a:spLocks noGrp="1"/>
          </p:cNvSpPr>
          <p:nvPr>
            <p:ph type="body" sz="quarter" idx="12" hasCustomPrompt="1"/>
          </p:nvPr>
        </p:nvSpPr>
        <p:spPr>
          <a:xfrm>
            <a:off x="164592" y="2692400"/>
            <a:ext cx="2103120" cy="3235415"/>
          </a:xfrm>
        </p:spPr>
        <p:txBody>
          <a:bodyPr lIns="91440" rIns="91440" anchor="t">
            <a:noAutofit/>
          </a:bodyPr>
          <a:lstStyle>
            <a:lvl1pPr marL="0" indent="0" algn="ctr">
              <a:buNone/>
              <a:defRPr sz="2000">
                <a:solidFill>
                  <a:schemeClr val="tx2"/>
                </a:solidFill>
              </a:defRPr>
            </a:lvl1pPr>
          </a:lstStyle>
          <a:p>
            <a:pPr lvl="0"/>
            <a:r>
              <a:rPr lang="en-US" dirty="0"/>
              <a:t>Click to add text.</a:t>
            </a:r>
          </a:p>
        </p:txBody>
      </p:sp>
      <p:sp>
        <p:nvSpPr>
          <p:cNvPr id="7" name="Text Placeholder 2">
            <a:extLst>
              <a:ext uri="{FF2B5EF4-FFF2-40B4-BE49-F238E27FC236}">
                <a16:creationId xmlns:a16="http://schemas.microsoft.com/office/drawing/2014/main" id="{D140EDF6-D18E-4940-8680-4C6A7CF2F494}"/>
              </a:ext>
            </a:extLst>
          </p:cNvPr>
          <p:cNvSpPr>
            <a:spLocks noGrp="1"/>
          </p:cNvSpPr>
          <p:nvPr>
            <p:ph type="body" sz="quarter" idx="19" hasCustomPrompt="1"/>
          </p:nvPr>
        </p:nvSpPr>
        <p:spPr>
          <a:xfrm>
            <a:off x="165513" y="1854569"/>
            <a:ext cx="2101279" cy="765175"/>
          </a:xfrm>
        </p:spPr>
        <p:txBody>
          <a:bodyPr anchor="b">
            <a:noAutofit/>
          </a:bodyPr>
          <a:lstStyle>
            <a:lvl1pPr marL="0" indent="0" algn="ctr">
              <a:buNone/>
              <a:defRPr sz="2000" b="1">
                <a:solidFill>
                  <a:schemeClr val="tx2"/>
                </a:solidFill>
              </a:defRPr>
            </a:lvl1pPr>
          </a:lstStyle>
          <a:p>
            <a:pPr lvl="0"/>
            <a:r>
              <a:rPr lang="en-US" dirty="0"/>
              <a:t>Click to add title</a:t>
            </a:r>
          </a:p>
        </p:txBody>
      </p:sp>
      <p:sp>
        <p:nvSpPr>
          <p:cNvPr id="8" name="Picture Placeholder 2">
            <a:extLst>
              <a:ext uri="{FF2B5EF4-FFF2-40B4-BE49-F238E27FC236}">
                <a16:creationId xmlns:a16="http://schemas.microsoft.com/office/drawing/2014/main" id="{AE719927-F0FB-4110-AE63-C8D69CF8EA29}"/>
              </a:ext>
            </a:extLst>
          </p:cNvPr>
          <p:cNvSpPr>
            <a:spLocks noGrp="1"/>
          </p:cNvSpPr>
          <p:nvPr>
            <p:ph type="pic" sz="quarter" idx="20"/>
          </p:nvPr>
        </p:nvSpPr>
        <p:spPr>
          <a:xfrm>
            <a:off x="2432304" y="-1"/>
            <a:ext cx="9759696" cy="6109909"/>
          </a:xfrm>
        </p:spPr>
        <p:txBody>
          <a:bodyPr/>
          <a:lstStyle/>
          <a:p>
            <a:endParaRPr lang="en-US" dirty="0"/>
          </a:p>
        </p:txBody>
      </p:sp>
    </p:spTree>
    <p:extLst>
      <p:ext uri="{BB962C8B-B14F-4D97-AF65-F5344CB8AC3E}">
        <p14:creationId xmlns:p14="http://schemas.microsoft.com/office/powerpoint/2010/main" val="75212680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37F 2 Col Title + Text + Image_Blu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3DB3922-B6BC-4C71-8528-AAB4FA0204D1}"/>
              </a:ext>
            </a:extLst>
          </p:cNvPr>
          <p:cNvSpPr>
            <a:spLocks noGrp="1"/>
          </p:cNvSpPr>
          <p:nvPr>
            <p:ph type="ftr" sz="quarter" idx="10"/>
          </p:nvPr>
        </p:nvSpPr>
        <p:spPr/>
        <p:txBody>
          <a:bodyPr/>
          <a:lstStyle/>
          <a:p>
            <a:r>
              <a:rPr lang="en-US" dirty="0">
                <a:solidFill>
                  <a:srgbClr val="FFFFFF"/>
                </a:solidFill>
              </a:rPr>
              <a:t>© 2018 CHS Inc. </a:t>
            </a:r>
          </a:p>
        </p:txBody>
      </p:sp>
      <p:sp>
        <p:nvSpPr>
          <p:cNvPr id="4" name="Slide Number Placeholder 3">
            <a:extLst>
              <a:ext uri="{FF2B5EF4-FFF2-40B4-BE49-F238E27FC236}">
                <a16:creationId xmlns:a16="http://schemas.microsoft.com/office/drawing/2014/main" id="{9ABE9DC2-3041-45FD-AACB-5AC64ED3FA8E}"/>
              </a:ext>
            </a:extLst>
          </p:cNvPr>
          <p:cNvSpPr>
            <a:spLocks noGrp="1"/>
          </p:cNvSpPr>
          <p:nvPr>
            <p:ph type="sldNum" sz="quarter" idx="11"/>
          </p:nvPr>
        </p:nvSpPr>
        <p:spPr/>
        <p:txBody>
          <a:bodyPr/>
          <a:lstStyle/>
          <a:p>
            <a:fld id="{6A6F46FF-D5FD-D344-AAD7-CAD0D68AD4E5}" type="slidenum">
              <a:rPr lang="en-US" smtClean="0"/>
              <a:pPr/>
              <a:t>‹#›</a:t>
            </a:fld>
            <a:endParaRPr lang="en-US" dirty="0"/>
          </a:p>
        </p:txBody>
      </p:sp>
      <p:sp>
        <p:nvSpPr>
          <p:cNvPr id="5" name="Rectangle 4">
            <a:extLst>
              <a:ext uri="{FF2B5EF4-FFF2-40B4-BE49-F238E27FC236}">
                <a16:creationId xmlns:a16="http://schemas.microsoft.com/office/drawing/2014/main" id="{8E455988-234A-4A50-B67F-CCE501AB5799}"/>
              </a:ext>
            </a:extLst>
          </p:cNvPr>
          <p:cNvSpPr/>
          <p:nvPr userDrawn="1"/>
        </p:nvSpPr>
        <p:spPr>
          <a:xfrm>
            <a:off x="0" y="0"/>
            <a:ext cx="2432304" cy="61099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2">
            <a:extLst>
              <a:ext uri="{FF2B5EF4-FFF2-40B4-BE49-F238E27FC236}">
                <a16:creationId xmlns:a16="http://schemas.microsoft.com/office/drawing/2014/main" id="{F1621932-0ED9-44DA-8709-BA3F7061C896}"/>
              </a:ext>
            </a:extLst>
          </p:cNvPr>
          <p:cNvSpPr>
            <a:spLocks noGrp="1"/>
          </p:cNvSpPr>
          <p:nvPr>
            <p:ph type="body" sz="quarter" idx="12" hasCustomPrompt="1"/>
          </p:nvPr>
        </p:nvSpPr>
        <p:spPr>
          <a:xfrm>
            <a:off x="164592" y="2692400"/>
            <a:ext cx="2103120" cy="3235415"/>
          </a:xfrm>
        </p:spPr>
        <p:txBody>
          <a:bodyPr lIns="91440" rIns="91440" anchor="t">
            <a:noAutofit/>
          </a:bodyPr>
          <a:lstStyle>
            <a:lvl1pPr marL="0" indent="0" algn="ctr">
              <a:buNone/>
              <a:defRPr sz="2000">
                <a:solidFill>
                  <a:schemeClr val="bg1"/>
                </a:solidFill>
              </a:defRPr>
            </a:lvl1pPr>
          </a:lstStyle>
          <a:p>
            <a:pPr lvl="0"/>
            <a:r>
              <a:rPr lang="en-US" dirty="0"/>
              <a:t>Click to add text.</a:t>
            </a:r>
          </a:p>
        </p:txBody>
      </p:sp>
      <p:sp>
        <p:nvSpPr>
          <p:cNvPr id="7" name="Text Placeholder 2">
            <a:extLst>
              <a:ext uri="{FF2B5EF4-FFF2-40B4-BE49-F238E27FC236}">
                <a16:creationId xmlns:a16="http://schemas.microsoft.com/office/drawing/2014/main" id="{D140EDF6-D18E-4940-8680-4C6A7CF2F494}"/>
              </a:ext>
            </a:extLst>
          </p:cNvPr>
          <p:cNvSpPr>
            <a:spLocks noGrp="1"/>
          </p:cNvSpPr>
          <p:nvPr>
            <p:ph type="body" sz="quarter" idx="19" hasCustomPrompt="1"/>
          </p:nvPr>
        </p:nvSpPr>
        <p:spPr>
          <a:xfrm>
            <a:off x="165513" y="1854569"/>
            <a:ext cx="2101279" cy="765175"/>
          </a:xfrm>
        </p:spPr>
        <p:txBody>
          <a:bodyPr anchor="b">
            <a:noAutofit/>
          </a:bodyPr>
          <a:lstStyle>
            <a:lvl1pPr marL="0" indent="0" algn="ctr">
              <a:buNone/>
              <a:defRPr sz="2000" b="1">
                <a:solidFill>
                  <a:schemeClr val="bg1"/>
                </a:solidFill>
              </a:defRPr>
            </a:lvl1pPr>
          </a:lstStyle>
          <a:p>
            <a:pPr lvl="0"/>
            <a:r>
              <a:rPr lang="en-US" dirty="0"/>
              <a:t>Click to add title</a:t>
            </a:r>
          </a:p>
        </p:txBody>
      </p:sp>
      <p:sp>
        <p:nvSpPr>
          <p:cNvPr id="8" name="Picture Placeholder 2">
            <a:extLst>
              <a:ext uri="{FF2B5EF4-FFF2-40B4-BE49-F238E27FC236}">
                <a16:creationId xmlns:a16="http://schemas.microsoft.com/office/drawing/2014/main" id="{AE719927-F0FB-4110-AE63-C8D69CF8EA29}"/>
              </a:ext>
            </a:extLst>
          </p:cNvPr>
          <p:cNvSpPr>
            <a:spLocks noGrp="1"/>
          </p:cNvSpPr>
          <p:nvPr>
            <p:ph type="pic" sz="quarter" idx="20"/>
          </p:nvPr>
        </p:nvSpPr>
        <p:spPr>
          <a:xfrm>
            <a:off x="2432304" y="-1"/>
            <a:ext cx="9759696" cy="6109909"/>
          </a:xfrm>
        </p:spPr>
        <p:txBody>
          <a:bodyPr/>
          <a:lstStyle/>
          <a:p>
            <a:endParaRPr lang="en-US" dirty="0"/>
          </a:p>
        </p:txBody>
      </p:sp>
    </p:spTree>
    <p:extLst>
      <p:ext uri="{BB962C8B-B14F-4D97-AF65-F5344CB8AC3E}">
        <p14:creationId xmlns:p14="http://schemas.microsoft.com/office/powerpoint/2010/main" val="241245605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38A Image_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3DB3922-B6BC-4C71-8528-AAB4FA0204D1}"/>
              </a:ext>
            </a:extLst>
          </p:cNvPr>
          <p:cNvSpPr>
            <a:spLocks noGrp="1"/>
          </p:cNvSpPr>
          <p:nvPr>
            <p:ph type="ftr" sz="quarter" idx="10"/>
          </p:nvPr>
        </p:nvSpPr>
        <p:spPr/>
        <p:txBody>
          <a:bodyPr/>
          <a:lstStyle/>
          <a:p>
            <a:r>
              <a:rPr lang="en-US" dirty="0">
                <a:solidFill>
                  <a:srgbClr val="FFFFFF"/>
                </a:solidFill>
              </a:rPr>
              <a:t>© 2018 CHS Inc. </a:t>
            </a:r>
          </a:p>
        </p:txBody>
      </p:sp>
      <p:sp>
        <p:nvSpPr>
          <p:cNvPr id="4" name="Slide Number Placeholder 3">
            <a:extLst>
              <a:ext uri="{FF2B5EF4-FFF2-40B4-BE49-F238E27FC236}">
                <a16:creationId xmlns:a16="http://schemas.microsoft.com/office/drawing/2014/main" id="{9ABE9DC2-3041-45FD-AACB-5AC64ED3FA8E}"/>
              </a:ext>
            </a:extLst>
          </p:cNvPr>
          <p:cNvSpPr>
            <a:spLocks noGrp="1"/>
          </p:cNvSpPr>
          <p:nvPr>
            <p:ph type="sldNum" sz="quarter" idx="11"/>
          </p:nvPr>
        </p:nvSpPr>
        <p:spPr/>
        <p:txBody>
          <a:bodyPr/>
          <a:lstStyle/>
          <a:p>
            <a:fld id="{6A6F46FF-D5FD-D344-AAD7-CAD0D68AD4E5}" type="slidenum">
              <a:rPr lang="en-US" smtClean="0"/>
              <a:pPr/>
              <a:t>‹#›</a:t>
            </a:fld>
            <a:endParaRPr lang="en-US" dirty="0"/>
          </a:p>
        </p:txBody>
      </p:sp>
      <p:sp>
        <p:nvSpPr>
          <p:cNvPr id="8" name="Picture Placeholder 2">
            <a:extLst>
              <a:ext uri="{FF2B5EF4-FFF2-40B4-BE49-F238E27FC236}">
                <a16:creationId xmlns:a16="http://schemas.microsoft.com/office/drawing/2014/main" id="{AE719927-F0FB-4110-AE63-C8D69CF8EA29}"/>
              </a:ext>
            </a:extLst>
          </p:cNvPr>
          <p:cNvSpPr>
            <a:spLocks noGrp="1"/>
          </p:cNvSpPr>
          <p:nvPr>
            <p:ph type="pic" sz="quarter" idx="20"/>
          </p:nvPr>
        </p:nvSpPr>
        <p:spPr>
          <a:xfrm>
            <a:off x="0" y="-1"/>
            <a:ext cx="12192000" cy="6109909"/>
          </a:xfrm>
        </p:spPr>
        <p:txBody>
          <a:bodyPr/>
          <a:lstStyle/>
          <a:p>
            <a:endParaRPr lang="en-US" dirty="0"/>
          </a:p>
        </p:txBody>
      </p:sp>
    </p:spTree>
    <p:extLst>
      <p:ext uri="{BB962C8B-B14F-4D97-AF65-F5344CB8AC3E}">
        <p14:creationId xmlns:p14="http://schemas.microsoft.com/office/powerpoint/2010/main" val="2751254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E: Bold Text + Subhead Yellow">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757B3F3-355F-544E-A5F1-A7E83E48E5C8}"/>
              </a:ext>
            </a:extLst>
          </p:cNvPr>
          <p:cNvSpPr/>
          <p:nvPr userDrawn="1"/>
        </p:nvSpPr>
        <p:spPr>
          <a:xfrm>
            <a:off x="0" y="0"/>
            <a:ext cx="12192000" cy="61099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p>
        </p:txBody>
      </p:sp>
      <p:sp>
        <p:nvSpPr>
          <p:cNvPr id="2" name="Footer Placeholder 1">
            <a:extLst>
              <a:ext uri="{FF2B5EF4-FFF2-40B4-BE49-F238E27FC236}">
                <a16:creationId xmlns:a16="http://schemas.microsoft.com/office/drawing/2014/main" id="{970540DC-A430-3A46-8988-01407C5D516F}"/>
              </a:ext>
            </a:extLst>
          </p:cNvPr>
          <p:cNvSpPr>
            <a:spLocks noGrp="1"/>
          </p:cNvSpPr>
          <p:nvPr>
            <p:ph type="ftr" sz="quarter" idx="12"/>
          </p:nvPr>
        </p:nvSpPr>
        <p:spPr/>
        <p:txBody>
          <a:bodyPr/>
          <a:lstStyle>
            <a:lvl1pPr marL="0" marR="0" indent="0" algn="ctr" defTabSz="914377" rtl="0" eaLnBrk="1" fontAlgn="auto" latinLnBrk="0" hangingPunct="1">
              <a:lnSpc>
                <a:spcPct val="100000"/>
              </a:lnSpc>
              <a:spcBef>
                <a:spcPts val="0"/>
              </a:spcBef>
              <a:spcAft>
                <a:spcPts val="0"/>
              </a:spcAft>
              <a:buClrTx/>
              <a:buSzTx/>
              <a:buFontTx/>
              <a:buNone/>
              <a:tabLst/>
              <a:defRPr/>
            </a:lvl1pPr>
          </a:lstStyle>
          <a:p>
            <a:r>
              <a:rPr lang="en-US" dirty="0">
                <a:solidFill>
                  <a:srgbClr val="FFFFFF"/>
                </a:solidFill>
              </a:rPr>
              <a:t>© 2018 CHS Inc. Internal</a:t>
            </a:r>
          </a:p>
        </p:txBody>
      </p:sp>
      <p:sp>
        <p:nvSpPr>
          <p:cNvPr id="3" name="Slide Number Placeholder 2">
            <a:extLst>
              <a:ext uri="{FF2B5EF4-FFF2-40B4-BE49-F238E27FC236}">
                <a16:creationId xmlns:a16="http://schemas.microsoft.com/office/drawing/2014/main" id="{C1F363CD-7CC4-434F-AEF0-4AF36850F6AB}"/>
              </a:ext>
            </a:extLst>
          </p:cNvPr>
          <p:cNvSpPr>
            <a:spLocks noGrp="1"/>
          </p:cNvSpPr>
          <p:nvPr>
            <p:ph type="sldNum" sz="quarter" idx="13"/>
          </p:nvPr>
        </p:nvSpPr>
        <p:spPr/>
        <p:txBody>
          <a:bodyPr/>
          <a:lstStyle/>
          <a:p>
            <a:fld id="{6A6F46FF-D5FD-D344-AAD7-CAD0D68AD4E5}" type="slidenum">
              <a:rPr lang="en-US" smtClean="0"/>
              <a:pPr/>
              <a:t>‹#›</a:t>
            </a:fld>
            <a:endParaRPr lang="en-US" dirty="0"/>
          </a:p>
        </p:txBody>
      </p:sp>
      <p:sp>
        <p:nvSpPr>
          <p:cNvPr id="6" name="Text Placeholder 16">
            <a:extLst>
              <a:ext uri="{FF2B5EF4-FFF2-40B4-BE49-F238E27FC236}">
                <a16:creationId xmlns:a16="http://schemas.microsoft.com/office/drawing/2014/main" id="{68A714D5-E2D2-734C-B1B9-CF85FC6EDB5B}"/>
              </a:ext>
            </a:extLst>
          </p:cNvPr>
          <p:cNvSpPr>
            <a:spLocks noGrp="1"/>
          </p:cNvSpPr>
          <p:nvPr>
            <p:ph type="body" sz="quarter" idx="11" hasCustomPrompt="1"/>
          </p:nvPr>
        </p:nvSpPr>
        <p:spPr>
          <a:xfrm>
            <a:off x="1322597" y="1168714"/>
            <a:ext cx="9546807" cy="2080120"/>
          </a:xfrm>
        </p:spPr>
        <p:txBody>
          <a:bodyPr anchor="b">
            <a:noAutofit/>
          </a:bodyPr>
          <a:lstStyle>
            <a:lvl1pPr marL="0" indent="0" algn="ctr">
              <a:buNone/>
              <a:defRPr sz="7200" b="1" i="0" spc="-150">
                <a:solidFill>
                  <a:schemeClr val="tx2"/>
                </a:solidFill>
                <a:latin typeface="Arial" panose="020B0604020202020204" pitchFamily="34" charset="0"/>
                <a:cs typeface="Arial" panose="020B0604020202020204" pitchFamily="34" charset="0"/>
              </a:defRPr>
            </a:lvl1pPr>
          </a:lstStyle>
          <a:p>
            <a:pPr lvl="0"/>
            <a:r>
              <a:rPr lang="en-US" dirty="0"/>
              <a:t>Click to add title</a:t>
            </a:r>
          </a:p>
        </p:txBody>
      </p:sp>
      <p:sp>
        <p:nvSpPr>
          <p:cNvPr id="7" name="Text Placeholder 9">
            <a:extLst>
              <a:ext uri="{FF2B5EF4-FFF2-40B4-BE49-F238E27FC236}">
                <a16:creationId xmlns:a16="http://schemas.microsoft.com/office/drawing/2014/main" id="{AF6633C9-11BA-5E4D-9532-0E2DC994279D}"/>
              </a:ext>
            </a:extLst>
          </p:cNvPr>
          <p:cNvSpPr>
            <a:spLocks noGrp="1"/>
          </p:cNvSpPr>
          <p:nvPr>
            <p:ph type="body" sz="quarter" idx="14" hasCustomPrompt="1"/>
          </p:nvPr>
        </p:nvSpPr>
        <p:spPr>
          <a:xfrm>
            <a:off x="1322597" y="3664701"/>
            <a:ext cx="9546807" cy="1320800"/>
          </a:xfrm>
        </p:spPr>
        <p:txBody>
          <a:bodyPr>
            <a:noAutofit/>
          </a:bodyPr>
          <a:lstStyle>
            <a:lvl1pPr marL="0" indent="0" algn="ctr">
              <a:buNone/>
              <a:defRPr sz="3600">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text</a:t>
            </a:r>
          </a:p>
        </p:txBody>
      </p:sp>
    </p:spTree>
    <p:extLst>
      <p:ext uri="{BB962C8B-B14F-4D97-AF65-F5344CB8AC3E}">
        <p14:creationId xmlns:p14="http://schemas.microsoft.com/office/powerpoint/2010/main" val="160891699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38B 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3DB3922-B6BC-4C71-8528-AAB4FA0204D1}"/>
              </a:ext>
            </a:extLst>
          </p:cNvPr>
          <p:cNvSpPr>
            <a:spLocks noGrp="1"/>
          </p:cNvSpPr>
          <p:nvPr>
            <p:ph type="ftr" sz="quarter" idx="10"/>
          </p:nvPr>
        </p:nvSpPr>
        <p:spPr/>
        <p:txBody>
          <a:bodyPr/>
          <a:lstStyle/>
          <a:p>
            <a:r>
              <a:rPr lang="en-US" dirty="0">
                <a:solidFill>
                  <a:srgbClr val="FFFFFF"/>
                </a:solidFill>
              </a:rPr>
              <a:t>© 2018 CHS Inc. </a:t>
            </a:r>
          </a:p>
        </p:txBody>
      </p:sp>
      <p:sp>
        <p:nvSpPr>
          <p:cNvPr id="4" name="Slide Number Placeholder 3">
            <a:extLst>
              <a:ext uri="{FF2B5EF4-FFF2-40B4-BE49-F238E27FC236}">
                <a16:creationId xmlns:a16="http://schemas.microsoft.com/office/drawing/2014/main" id="{9ABE9DC2-3041-45FD-AACB-5AC64ED3FA8E}"/>
              </a:ext>
            </a:extLst>
          </p:cNvPr>
          <p:cNvSpPr>
            <a:spLocks noGrp="1"/>
          </p:cNvSpPr>
          <p:nvPr>
            <p:ph type="sldNum" sz="quarter" idx="11"/>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266232128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39: Forward-Looking Statements">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3BD3168-C7A5-D348-BB1D-50F8136EB07D}"/>
              </a:ext>
            </a:extLst>
          </p:cNvPr>
          <p:cNvSpPr txBox="1">
            <a:spLocks/>
          </p:cNvSpPr>
          <p:nvPr userDrawn="1"/>
        </p:nvSpPr>
        <p:spPr>
          <a:xfrm>
            <a:off x="671332" y="1198750"/>
            <a:ext cx="10845478" cy="4333947"/>
          </a:xfrm>
          <a:prstGeom prst="rect">
            <a:avLst/>
          </a:prstGeom>
        </p:spPr>
        <p:txBody>
          <a:bodyPr>
            <a:normAutofit fontScale="925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5000"/>
              </a:lnSpc>
              <a:buFont typeface="Arial" panose="020B0604020202020204" pitchFamily="34" charset="0"/>
              <a:buNone/>
            </a:pPr>
            <a:r>
              <a:rPr lang="en-US" sz="1400" dirty="0">
                <a:solidFill>
                  <a:schemeClr val="bg2"/>
                </a:solidFill>
              </a:rPr>
              <a:t>This document and the accompanying oral presentation contains, CHS Inc. (“CHS”) Internally available documents may contain, and CHS officers, directors and other representatives may from time to time make, “forward–looking statements” within the meaning of the safe harbor provisions of the U.S. Private Securities Litigation Reform Act of 1995. Forward–looking statements can be identified by words such as “anticipate,” “intend,” “plan,” “goal,” “seek,” “believe,” “project,” “estimate,” “expect,” “strategy,” “future,” “likely,” “may,” “should,” “will” and similar references to future periods. Forward–looking statements are neither historical facts nor assurances of future performance. Instead, they are based only on CHS’s current beliefs, expectations and assumptions regarding the future of its businesses, financial condition and results of operations, future plans and strategies, projections, anticipated events and trends, the economy and other future conditions. Because forward–looking statements relate to the future, they are subject to inherent uncertainties, risks and changes in circumstances that are difficult to predict and many of which are outside of the control of CHS. CHS’s actual results and financial condition may differ materially from those indicated in the forward–looking statements. Therefore, you should not place undue reliance on any of these forward–looking statements. Important factors that could cause CHS’s actual results and financial condition to differ materially from those indicated in the forward–looking statements are discussed or identified in CHS’s Internal filings made with the U.S. Securities and Exchange Commission, including in the “Risk Factors” discussion in Item 1A of the CHS Annual Report on Form 10–K for the fiscal year ended</a:t>
            </a:r>
            <a:r>
              <a:rPr lang="en-US" sz="1400" i="1" dirty="0">
                <a:solidFill>
                  <a:schemeClr val="bg2"/>
                </a:solidFill>
              </a:rPr>
              <a:t> </a:t>
            </a:r>
            <a:r>
              <a:rPr lang="en-US" sz="1400" dirty="0">
                <a:solidFill>
                  <a:schemeClr val="bg2"/>
                </a:solidFill>
              </a:rPr>
              <a:t>August 31, 2017</a:t>
            </a:r>
            <a:r>
              <a:rPr lang="en-US" sz="1400" i="1" dirty="0">
                <a:solidFill>
                  <a:schemeClr val="bg2"/>
                </a:solidFill>
              </a:rPr>
              <a:t>.</a:t>
            </a:r>
            <a:r>
              <a:rPr lang="en-US" sz="1400" dirty="0">
                <a:solidFill>
                  <a:schemeClr val="bg2"/>
                </a:solidFill>
              </a:rPr>
              <a:t> Any forward–looking statements made by CHS or its representatives in this document and the accompanying oral presentation are based only on information currently available to CHS and speak only as of the date on which the statement is made. CHS undertakes no obligation to Internally update any forward–looking statement, whether written or oral, that may be made from time to time, whether as a result of new information, future developments or otherwise, except as required by applicable law</a:t>
            </a:r>
            <a:r>
              <a:rPr lang="en-US" sz="1400" dirty="0"/>
              <a:t>.</a:t>
            </a:r>
          </a:p>
          <a:p>
            <a:endParaRPr lang="en-US" i="1" dirty="0"/>
          </a:p>
          <a:p>
            <a:pPr marL="0" indent="0">
              <a:buFont typeface="Arial" panose="020B0604020202020204" pitchFamily="34" charset="0"/>
              <a:buNone/>
            </a:pPr>
            <a:endParaRPr lang="en-US" i="1" dirty="0"/>
          </a:p>
        </p:txBody>
      </p:sp>
      <p:sp>
        <p:nvSpPr>
          <p:cNvPr id="5" name="Rectangle 4">
            <a:extLst>
              <a:ext uri="{FF2B5EF4-FFF2-40B4-BE49-F238E27FC236}">
                <a16:creationId xmlns:a16="http://schemas.microsoft.com/office/drawing/2014/main" id="{07E63873-00E1-5342-92A0-9B92A7F96486}"/>
              </a:ext>
            </a:extLst>
          </p:cNvPr>
          <p:cNvSpPr/>
          <p:nvPr userDrawn="1"/>
        </p:nvSpPr>
        <p:spPr>
          <a:xfrm>
            <a:off x="671332" y="546340"/>
            <a:ext cx="4859698" cy="577850"/>
          </a:xfrm>
          <a:prstGeom prst="rect">
            <a:avLst/>
          </a:prstGeom>
        </p:spPr>
        <p:txBody>
          <a:bodyPr wrap="square" anchor="t">
            <a:spAutoFit/>
          </a:bodyPr>
          <a:lstStyle/>
          <a:p>
            <a:pPr>
              <a:lnSpc>
                <a:spcPct val="150000"/>
              </a:lnSpc>
            </a:pPr>
            <a:r>
              <a:rPr lang="en-US" sz="2400" b="1" dirty="0">
                <a:solidFill>
                  <a:schemeClr val="tx2"/>
                </a:solidFill>
                <a:latin typeface="Arial" panose="020B0604020202020204" pitchFamily="34" charset="0"/>
                <a:cs typeface="Arial" panose="020B0604020202020204" pitchFamily="34" charset="0"/>
              </a:rPr>
              <a:t>Forward-Looking Statements</a:t>
            </a:r>
          </a:p>
        </p:txBody>
      </p:sp>
      <p:sp>
        <p:nvSpPr>
          <p:cNvPr id="12" name="Footer Placeholder 11">
            <a:extLst>
              <a:ext uri="{FF2B5EF4-FFF2-40B4-BE49-F238E27FC236}">
                <a16:creationId xmlns:a16="http://schemas.microsoft.com/office/drawing/2014/main" id="{6E5C51CF-5822-C84E-A428-DE81C09A44E7}"/>
              </a:ext>
            </a:extLst>
          </p:cNvPr>
          <p:cNvSpPr>
            <a:spLocks noGrp="1"/>
          </p:cNvSpPr>
          <p:nvPr>
            <p:ph type="ftr" sz="quarter" idx="10"/>
          </p:nvPr>
        </p:nvSpPr>
        <p:spPr/>
        <p:txBody>
          <a:bodyPr/>
          <a:lstStyle/>
          <a:p>
            <a:r>
              <a:rPr lang="en-US" dirty="0"/>
              <a:t>© 2018 CHS Inc. Internal</a:t>
            </a:r>
          </a:p>
        </p:txBody>
      </p:sp>
      <p:sp>
        <p:nvSpPr>
          <p:cNvPr id="13" name="Slide Number Placeholder 12">
            <a:extLst>
              <a:ext uri="{FF2B5EF4-FFF2-40B4-BE49-F238E27FC236}">
                <a16:creationId xmlns:a16="http://schemas.microsoft.com/office/drawing/2014/main" id="{6AFB83DB-F6A1-794B-BE5D-186D9D05316B}"/>
              </a:ext>
            </a:extLst>
          </p:cNvPr>
          <p:cNvSpPr>
            <a:spLocks noGrp="1"/>
          </p:cNvSpPr>
          <p:nvPr>
            <p:ph type="sldNum" sz="quarter" idx="11"/>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374698662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40: CHS Logo End Pag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C0EBEF3-38CF-4547-ADDA-985588453FA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97831" y="2286520"/>
            <a:ext cx="2813003" cy="1545172"/>
          </a:xfrm>
          <a:prstGeom prst="rect">
            <a:avLst/>
          </a:prstGeom>
        </p:spPr>
      </p:pic>
      <p:sp>
        <p:nvSpPr>
          <p:cNvPr id="11" name="Footer Placeholder 10">
            <a:extLst>
              <a:ext uri="{FF2B5EF4-FFF2-40B4-BE49-F238E27FC236}">
                <a16:creationId xmlns:a16="http://schemas.microsoft.com/office/drawing/2014/main" id="{455473C7-FEE4-274F-BFA7-880476931057}"/>
              </a:ext>
            </a:extLst>
          </p:cNvPr>
          <p:cNvSpPr>
            <a:spLocks noGrp="1"/>
          </p:cNvSpPr>
          <p:nvPr>
            <p:ph type="ftr" sz="quarter" idx="10"/>
          </p:nvPr>
        </p:nvSpPr>
        <p:spPr/>
        <p:txBody>
          <a:bodyPr/>
          <a:lstStyle/>
          <a:p>
            <a:r>
              <a:rPr lang="en-US" dirty="0"/>
              <a:t>© 2018 CHS Inc. Internal</a:t>
            </a:r>
          </a:p>
        </p:txBody>
      </p:sp>
      <p:sp>
        <p:nvSpPr>
          <p:cNvPr id="12" name="Slide Number Placeholder 11">
            <a:extLst>
              <a:ext uri="{FF2B5EF4-FFF2-40B4-BE49-F238E27FC236}">
                <a16:creationId xmlns:a16="http://schemas.microsoft.com/office/drawing/2014/main" id="{EC06FA0D-DF91-4B44-BDDF-13BA3AB4A220}"/>
              </a:ext>
            </a:extLst>
          </p:cNvPr>
          <p:cNvSpPr>
            <a:spLocks noGrp="1"/>
          </p:cNvSpPr>
          <p:nvPr>
            <p:ph type="sldNum" sz="quarter" idx="11"/>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2451522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A: Image + Bold Text Multi Middle">
    <p:bg>
      <p:bgPr>
        <a:pattFill prst="pct25">
          <a:fgClr>
            <a:schemeClr val="tx1"/>
          </a:fgClr>
          <a:bgClr>
            <a:schemeClr val="bg1"/>
          </a:bgClr>
        </a:patt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E49671-ADEE-864E-92F5-486ACB2D2B1D}"/>
              </a:ext>
            </a:extLst>
          </p:cNvPr>
          <p:cNvSpPr/>
          <p:nvPr userDrawn="1"/>
        </p:nvSpPr>
        <p:spPr>
          <a:xfrm>
            <a:off x="1487" y="2036208"/>
            <a:ext cx="2029968"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C1F5E46-E29E-394F-8B7F-9B32BE29DED8}"/>
              </a:ext>
            </a:extLst>
          </p:cNvPr>
          <p:cNvSpPr/>
          <p:nvPr userDrawn="1"/>
        </p:nvSpPr>
        <p:spPr>
          <a:xfrm>
            <a:off x="2031455" y="2036208"/>
            <a:ext cx="2029968"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3FC3BB8-7167-B74D-A579-9854B9E9AE23}"/>
              </a:ext>
            </a:extLst>
          </p:cNvPr>
          <p:cNvSpPr/>
          <p:nvPr userDrawn="1"/>
        </p:nvSpPr>
        <p:spPr>
          <a:xfrm>
            <a:off x="4061423" y="2036208"/>
            <a:ext cx="2029968"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CA51406-E453-9848-AC77-7409DE5E5C1F}"/>
              </a:ext>
            </a:extLst>
          </p:cNvPr>
          <p:cNvSpPr/>
          <p:nvPr userDrawn="1"/>
        </p:nvSpPr>
        <p:spPr>
          <a:xfrm>
            <a:off x="6091391" y="2036208"/>
            <a:ext cx="2029968"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F6464CC-6032-B646-91E2-889A495B9019}"/>
              </a:ext>
            </a:extLst>
          </p:cNvPr>
          <p:cNvSpPr/>
          <p:nvPr userDrawn="1"/>
        </p:nvSpPr>
        <p:spPr>
          <a:xfrm>
            <a:off x="8121359" y="2036208"/>
            <a:ext cx="2029968" cy="20391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97E9F52-E81E-B44B-AA8C-EBB546EEE112}"/>
              </a:ext>
            </a:extLst>
          </p:cNvPr>
          <p:cNvSpPr/>
          <p:nvPr userDrawn="1"/>
        </p:nvSpPr>
        <p:spPr>
          <a:xfrm>
            <a:off x="10151327" y="2036208"/>
            <a:ext cx="204216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16">
            <a:extLst>
              <a:ext uri="{FF2B5EF4-FFF2-40B4-BE49-F238E27FC236}">
                <a16:creationId xmlns:a16="http://schemas.microsoft.com/office/drawing/2014/main" id="{F26537B6-760A-874E-90DC-C5B059001CC0}"/>
              </a:ext>
            </a:extLst>
          </p:cNvPr>
          <p:cNvSpPr>
            <a:spLocks noGrp="1"/>
          </p:cNvSpPr>
          <p:nvPr>
            <p:ph type="body" sz="quarter" idx="11" hasCustomPrompt="1"/>
          </p:nvPr>
        </p:nvSpPr>
        <p:spPr>
          <a:xfrm>
            <a:off x="1317987" y="2548994"/>
            <a:ext cx="9546807" cy="1009123"/>
          </a:xfrm>
        </p:spPr>
        <p:txBody>
          <a:bodyPr>
            <a:noAutofit/>
          </a:bodyPr>
          <a:lstStyle>
            <a:lvl1pPr marL="0" indent="0" algn="ctr">
              <a:buNone/>
              <a:defRPr sz="7200" b="1" i="0" spc="-150">
                <a:solidFill>
                  <a:schemeClr val="bg1"/>
                </a:solidFill>
                <a:latin typeface="Arial" panose="020B0604020202020204" pitchFamily="34" charset="0"/>
                <a:cs typeface="Arial" panose="020B0604020202020204" pitchFamily="34" charset="0"/>
              </a:defRPr>
            </a:lvl1pPr>
          </a:lstStyle>
          <a:p>
            <a:pPr lvl="0"/>
            <a:r>
              <a:rPr lang="en-US" dirty="0"/>
              <a:t>Click to add text</a:t>
            </a:r>
          </a:p>
        </p:txBody>
      </p:sp>
      <p:sp>
        <p:nvSpPr>
          <p:cNvPr id="18" name="Footer Placeholder 17">
            <a:extLst>
              <a:ext uri="{FF2B5EF4-FFF2-40B4-BE49-F238E27FC236}">
                <a16:creationId xmlns:a16="http://schemas.microsoft.com/office/drawing/2014/main" id="{B2ABDE35-A301-B944-8D59-CBEA5EDA1E8B}"/>
              </a:ext>
            </a:extLst>
          </p:cNvPr>
          <p:cNvSpPr>
            <a:spLocks noGrp="1"/>
          </p:cNvSpPr>
          <p:nvPr>
            <p:ph type="ftr" sz="quarter" idx="12"/>
          </p:nvPr>
        </p:nvSpPr>
        <p:spPr/>
        <p:txBody>
          <a:bodyPr/>
          <a:lstStyle>
            <a:lvl1pPr marL="0" marR="0" indent="0" algn="ctr" defTabSz="914377" rtl="0" eaLnBrk="1" fontAlgn="auto" latinLnBrk="0" hangingPunct="1">
              <a:lnSpc>
                <a:spcPct val="100000"/>
              </a:lnSpc>
              <a:spcBef>
                <a:spcPts val="0"/>
              </a:spcBef>
              <a:spcAft>
                <a:spcPts val="0"/>
              </a:spcAft>
              <a:buClrTx/>
              <a:buSzTx/>
              <a:buFontTx/>
              <a:buNone/>
              <a:tabLst/>
              <a:defRPr/>
            </a:lvl1pPr>
          </a:lstStyle>
          <a:p>
            <a:r>
              <a:rPr lang="en-US" dirty="0">
                <a:solidFill>
                  <a:srgbClr val="FFFFFF"/>
                </a:solidFill>
              </a:rPr>
              <a:t>© 2018 CHS Inc. Internal</a:t>
            </a:r>
          </a:p>
        </p:txBody>
      </p:sp>
      <p:sp>
        <p:nvSpPr>
          <p:cNvPr id="19" name="Slide Number Placeholder 18">
            <a:extLst>
              <a:ext uri="{FF2B5EF4-FFF2-40B4-BE49-F238E27FC236}">
                <a16:creationId xmlns:a16="http://schemas.microsoft.com/office/drawing/2014/main" id="{F61B513D-11E5-3E47-8C3F-31570F0A4CA1}"/>
              </a:ext>
            </a:extLst>
          </p:cNvPr>
          <p:cNvSpPr>
            <a:spLocks noGrp="1"/>
          </p:cNvSpPr>
          <p:nvPr>
            <p:ph type="sldNum" sz="quarter" idx="13"/>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3743085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B: Image + Bold Text Multi Bottom">
    <p:bg>
      <p:bgPr>
        <a:pattFill prst="pct25">
          <a:fgClr>
            <a:schemeClr val="tx1"/>
          </a:fgClr>
          <a:bgClr>
            <a:schemeClr val="bg1"/>
          </a:bgClr>
        </a:patt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E49671-ADEE-864E-92F5-486ACB2D2B1D}"/>
              </a:ext>
            </a:extLst>
          </p:cNvPr>
          <p:cNvSpPr/>
          <p:nvPr userDrawn="1"/>
        </p:nvSpPr>
        <p:spPr>
          <a:xfrm>
            <a:off x="1487" y="4070489"/>
            <a:ext cx="2029968"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C1F5E46-E29E-394F-8B7F-9B32BE29DED8}"/>
              </a:ext>
            </a:extLst>
          </p:cNvPr>
          <p:cNvSpPr/>
          <p:nvPr userDrawn="1"/>
        </p:nvSpPr>
        <p:spPr>
          <a:xfrm>
            <a:off x="2031455" y="4070489"/>
            <a:ext cx="2029968"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3FC3BB8-7167-B74D-A579-9854B9E9AE23}"/>
              </a:ext>
            </a:extLst>
          </p:cNvPr>
          <p:cNvSpPr/>
          <p:nvPr userDrawn="1"/>
        </p:nvSpPr>
        <p:spPr>
          <a:xfrm>
            <a:off x="4061423" y="4070489"/>
            <a:ext cx="2029968"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CA51406-E453-9848-AC77-7409DE5E5C1F}"/>
              </a:ext>
            </a:extLst>
          </p:cNvPr>
          <p:cNvSpPr/>
          <p:nvPr userDrawn="1"/>
        </p:nvSpPr>
        <p:spPr>
          <a:xfrm>
            <a:off x="6091391" y="4070489"/>
            <a:ext cx="2029968"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F6464CC-6032-B646-91E2-889A495B9019}"/>
              </a:ext>
            </a:extLst>
          </p:cNvPr>
          <p:cNvSpPr/>
          <p:nvPr userDrawn="1"/>
        </p:nvSpPr>
        <p:spPr>
          <a:xfrm>
            <a:off x="8121359" y="4070489"/>
            <a:ext cx="2029968" cy="20391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97E9F52-E81E-B44B-AA8C-EBB546EEE112}"/>
              </a:ext>
            </a:extLst>
          </p:cNvPr>
          <p:cNvSpPr/>
          <p:nvPr userDrawn="1"/>
        </p:nvSpPr>
        <p:spPr>
          <a:xfrm>
            <a:off x="10151327" y="4070489"/>
            <a:ext cx="204216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16">
            <a:extLst>
              <a:ext uri="{FF2B5EF4-FFF2-40B4-BE49-F238E27FC236}">
                <a16:creationId xmlns:a16="http://schemas.microsoft.com/office/drawing/2014/main" id="{F26537B6-760A-874E-90DC-C5B059001CC0}"/>
              </a:ext>
            </a:extLst>
          </p:cNvPr>
          <p:cNvSpPr>
            <a:spLocks noGrp="1"/>
          </p:cNvSpPr>
          <p:nvPr>
            <p:ph type="body" sz="quarter" idx="11" hasCustomPrompt="1"/>
          </p:nvPr>
        </p:nvSpPr>
        <p:spPr>
          <a:xfrm>
            <a:off x="1317987" y="4583275"/>
            <a:ext cx="9546807" cy="1009123"/>
          </a:xfrm>
        </p:spPr>
        <p:txBody>
          <a:bodyPr>
            <a:noAutofit/>
          </a:bodyPr>
          <a:lstStyle>
            <a:lvl1pPr marL="0" indent="0" algn="ctr">
              <a:buNone/>
              <a:defRPr sz="7200" b="1" i="0" spc="-150">
                <a:solidFill>
                  <a:schemeClr val="bg1"/>
                </a:solidFill>
                <a:latin typeface="Arial" panose="020B0604020202020204" pitchFamily="34" charset="0"/>
                <a:cs typeface="Arial" panose="020B0604020202020204" pitchFamily="34" charset="0"/>
              </a:defRPr>
            </a:lvl1pPr>
          </a:lstStyle>
          <a:p>
            <a:pPr lvl="0"/>
            <a:r>
              <a:rPr lang="en-US" dirty="0"/>
              <a:t>Click to add text</a:t>
            </a:r>
          </a:p>
        </p:txBody>
      </p:sp>
      <p:sp>
        <p:nvSpPr>
          <p:cNvPr id="2" name="Footer Placeholder 1">
            <a:extLst>
              <a:ext uri="{FF2B5EF4-FFF2-40B4-BE49-F238E27FC236}">
                <a16:creationId xmlns:a16="http://schemas.microsoft.com/office/drawing/2014/main" id="{D5B6E0CE-9978-5841-AF87-238E4F0E1FE7}"/>
              </a:ext>
            </a:extLst>
          </p:cNvPr>
          <p:cNvSpPr>
            <a:spLocks noGrp="1"/>
          </p:cNvSpPr>
          <p:nvPr>
            <p:ph type="ftr" sz="quarter" idx="12"/>
          </p:nvPr>
        </p:nvSpPr>
        <p:spPr/>
        <p:txBody>
          <a:bodyPr/>
          <a:lstStyle>
            <a:lvl1pPr marL="0" marR="0" indent="0" algn="ctr" defTabSz="914377" rtl="0" eaLnBrk="1" fontAlgn="auto" latinLnBrk="0" hangingPunct="1">
              <a:lnSpc>
                <a:spcPct val="100000"/>
              </a:lnSpc>
              <a:spcBef>
                <a:spcPts val="0"/>
              </a:spcBef>
              <a:spcAft>
                <a:spcPts val="0"/>
              </a:spcAft>
              <a:buClrTx/>
              <a:buSzTx/>
              <a:buFontTx/>
              <a:buNone/>
              <a:tabLst/>
              <a:defRPr/>
            </a:lvl1pPr>
          </a:lstStyle>
          <a:p>
            <a:r>
              <a:rPr lang="en-US" dirty="0">
                <a:solidFill>
                  <a:srgbClr val="FFFFFF"/>
                </a:solidFill>
              </a:rPr>
              <a:t>© 2018 CHS Inc. Internal</a:t>
            </a:r>
          </a:p>
        </p:txBody>
      </p:sp>
      <p:sp>
        <p:nvSpPr>
          <p:cNvPr id="13" name="Slide Number Placeholder 12">
            <a:extLst>
              <a:ext uri="{FF2B5EF4-FFF2-40B4-BE49-F238E27FC236}">
                <a16:creationId xmlns:a16="http://schemas.microsoft.com/office/drawing/2014/main" id="{5249B94F-8D4B-FB41-9062-631EA6C069FA}"/>
              </a:ext>
            </a:extLst>
          </p:cNvPr>
          <p:cNvSpPr>
            <a:spLocks noGrp="1"/>
          </p:cNvSpPr>
          <p:nvPr>
            <p:ph type="sldNum" sz="quarter" idx="13"/>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2991941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C: Image + Bold Text Blue">
    <p:bg>
      <p:bgPr>
        <a:pattFill prst="pct25">
          <a:fgClr>
            <a:schemeClr val="tx1"/>
          </a:fgClr>
          <a:bgClr>
            <a:schemeClr val="bg1"/>
          </a:bgClr>
        </a:patt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E49671-ADEE-864E-92F5-486ACB2D2B1D}"/>
              </a:ext>
            </a:extLst>
          </p:cNvPr>
          <p:cNvSpPr/>
          <p:nvPr userDrawn="1"/>
        </p:nvSpPr>
        <p:spPr>
          <a:xfrm>
            <a:off x="1486" y="2036208"/>
            <a:ext cx="12190513"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16">
            <a:extLst>
              <a:ext uri="{FF2B5EF4-FFF2-40B4-BE49-F238E27FC236}">
                <a16:creationId xmlns:a16="http://schemas.microsoft.com/office/drawing/2014/main" id="{F26537B6-760A-874E-90DC-C5B059001CC0}"/>
              </a:ext>
            </a:extLst>
          </p:cNvPr>
          <p:cNvSpPr>
            <a:spLocks noGrp="1"/>
          </p:cNvSpPr>
          <p:nvPr>
            <p:ph type="body" sz="quarter" idx="11" hasCustomPrompt="1"/>
          </p:nvPr>
        </p:nvSpPr>
        <p:spPr>
          <a:xfrm>
            <a:off x="1317987" y="2548994"/>
            <a:ext cx="9546807" cy="1009123"/>
          </a:xfrm>
        </p:spPr>
        <p:txBody>
          <a:bodyPr>
            <a:noAutofit/>
          </a:bodyPr>
          <a:lstStyle>
            <a:lvl1pPr marL="0" indent="0" algn="ctr">
              <a:buNone/>
              <a:defRPr sz="7200" b="1" i="0" spc="-150">
                <a:solidFill>
                  <a:schemeClr val="bg1"/>
                </a:solidFill>
                <a:latin typeface="Arial" panose="020B0604020202020204" pitchFamily="34" charset="0"/>
                <a:cs typeface="Arial" panose="020B0604020202020204" pitchFamily="34" charset="0"/>
              </a:defRPr>
            </a:lvl1pPr>
          </a:lstStyle>
          <a:p>
            <a:pPr lvl="0"/>
            <a:r>
              <a:rPr lang="en-US" dirty="0"/>
              <a:t>Click to add text</a:t>
            </a:r>
          </a:p>
        </p:txBody>
      </p:sp>
      <p:sp>
        <p:nvSpPr>
          <p:cNvPr id="2" name="Footer Placeholder 1">
            <a:extLst>
              <a:ext uri="{FF2B5EF4-FFF2-40B4-BE49-F238E27FC236}">
                <a16:creationId xmlns:a16="http://schemas.microsoft.com/office/drawing/2014/main" id="{8B76B568-AD71-EF4D-8C9F-A10221CC6A6D}"/>
              </a:ext>
            </a:extLst>
          </p:cNvPr>
          <p:cNvSpPr>
            <a:spLocks noGrp="1"/>
          </p:cNvSpPr>
          <p:nvPr>
            <p:ph type="ftr" sz="quarter" idx="12"/>
          </p:nvPr>
        </p:nvSpPr>
        <p:spPr/>
        <p:txBody>
          <a:bodyPr/>
          <a:lstStyle>
            <a:lvl1pPr marL="0" marR="0" indent="0" algn="ctr" defTabSz="914377" rtl="0" eaLnBrk="1" fontAlgn="auto" latinLnBrk="0" hangingPunct="1">
              <a:lnSpc>
                <a:spcPct val="100000"/>
              </a:lnSpc>
              <a:spcBef>
                <a:spcPts val="0"/>
              </a:spcBef>
              <a:spcAft>
                <a:spcPts val="0"/>
              </a:spcAft>
              <a:buClrTx/>
              <a:buSzTx/>
              <a:buFontTx/>
              <a:buNone/>
              <a:tabLst/>
              <a:defRPr/>
            </a:lvl1pPr>
          </a:lstStyle>
          <a:p>
            <a:r>
              <a:rPr lang="en-US" dirty="0">
                <a:solidFill>
                  <a:srgbClr val="FFFFFF"/>
                </a:solidFill>
              </a:rPr>
              <a:t>© 2018 CHS Inc. Internal</a:t>
            </a:r>
          </a:p>
        </p:txBody>
      </p:sp>
      <p:sp>
        <p:nvSpPr>
          <p:cNvPr id="13" name="Slide Number Placeholder 12">
            <a:extLst>
              <a:ext uri="{FF2B5EF4-FFF2-40B4-BE49-F238E27FC236}">
                <a16:creationId xmlns:a16="http://schemas.microsoft.com/office/drawing/2014/main" id="{453A8DFE-2AE2-F24A-A2B3-6441C3FD7156}"/>
              </a:ext>
            </a:extLst>
          </p:cNvPr>
          <p:cNvSpPr>
            <a:spLocks noGrp="1"/>
          </p:cNvSpPr>
          <p:nvPr>
            <p:ph type="sldNum" sz="quarter" idx="13"/>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1368474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D: Image + Bold Text Green">
    <p:bg>
      <p:bgPr>
        <a:pattFill prst="pct25">
          <a:fgClr>
            <a:schemeClr val="tx1"/>
          </a:fgClr>
          <a:bgClr>
            <a:schemeClr val="bg1"/>
          </a:bgClr>
        </a:patt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E49671-ADEE-864E-92F5-486ACB2D2B1D}"/>
              </a:ext>
            </a:extLst>
          </p:cNvPr>
          <p:cNvSpPr/>
          <p:nvPr userDrawn="1"/>
        </p:nvSpPr>
        <p:spPr>
          <a:xfrm>
            <a:off x="1486" y="2036208"/>
            <a:ext cx="12190513"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16">
            <a:extLst>
              <a:ext uri="{FF2B5EF4-FFF2-40B4-BE49-F238E27FC236}">
                <a16:creationId xmlns:a16="http://schemas.microsoft.com/office/drawing/2014/main" id="{F26537B6-760A-874E-90DC-C5B059001CC0}"/>
              </a:ext>
            </a:extLst>
          </p:cNvPr>
          <p:cNvSpPr>
            <a:spLocks noGrp="1"/>
          </p:cNvSpPr>
          <p:nvPr>
            <p:ph type="body" sz="quarter" idx="11" hasCustomPrompt="1"/>
          </p:nvPr>
        </p:nvSpPr>
        <p:spPr>
          <a:xfrm>
            <a:off x="1317987" y="2548994"/>
            <a:ext cx="9546807" cy="1009123"/>
          </a:xfrm>
        </p:spPr>
        <p:txBody>
          <a:bodyPr>
            <a:noAutofit/>
          </a:bodyPr>
          <a:lstStyle>
            <a:lvl1pPr marL="0" indent="0" algn="ctr">
              <a:buNone/>
              <a:defRPr sz="7200" b="1" i="0" spc="-150">
                <a:solidFill>
                  <a:schemeClr val="tx2"/>
                </a:solidFill>
                <a:latin typeface="Arial" panose="020B0604020202020204" pitchFamily="34" charset="0"/>
                <a:cs typeface="Arial" panose="020B0604020202020204" pitchFamily="34" charset="0"/>
              </a:defRPr>
            </a:lvl1pPr>
          </a:lstStyle>
          <a:p>
            <a:pPr lvl="0"/>
            <a:r>
              <a:rPr lang="en-US" dirty="0"/>
              <a:t>Click to add text</a:t>
            </a:r>
          </a:p>
        </p:txBody>
      </p:sp>
      <p:sp>
        <p:nvSpPr>
          <p:cNvPr id="2" name="Footer Placeholder 1">
            <a:extLst>
              <a:ext uri="{FF2B5EF4-FFF2-40B4-BE49-F238E27FC236}">
                <a16:creationId xmlns:a16="http://schemas.microsoft.com/office/drawing/2014/main" id="{9F5EAEEE-C2CB-2E4A-801C-877A91E529AC}"/>
              </a:ext>
            </a:extLst>
          </p:cNvPr>
          <p:cNvSpPr>
            <a:spLocks noGrp="1"/>
          </p:cNvSpPr>
          <p:nvPr>
            <p:ph type="ftr" sz="quarter" idx="12"/>
          </p:nvPr>
        </p:nvSpPr>
        <p:spPr/>
        <p:txBody>
          <a:bodyPr/>
          <a:lstStyle>
            <a:lvl1pPr marL="0" marR="0" indent="0" algn="ctr" defTabSz="914377" rtl="0" eaLnBrk="1" fontAlgn="auto" latinLnBrk="0" hangingPunct="1">
              <a:lnSpc>
                <a:spcPct val="100000"/>
              </a:lnSpc>
              <a:spcBef>
                <a:spcPts val="0"/>
              </a:spcBef>
              <a:spcAft>
                <a:spcPts val="0"/>
              </a:spcAft>
              <a:buClrTx/>
              <a:buSzTx/>
              <a:buFontTx/>
              <a:buNone/>
              <a:tabLst/>
              <a:defRPr/>
            </a:lvl1pPr>
          </a:lstStyle>
          <a:p>
            <a:r>
              <a:rPr lang="en-US" dirty="0">
                <a:solidFill>
                  <a:srgbClr val="FFFFFF"/>
                </a:solidFill>
              </a:rPr>
              <a:t>© 2018 CHS Inc. Internal</a:t>
            </a:r>
          </a:p>
        </p:txBody>
      </p:sp>
      <p:sp>
        <p:nvSpPr>
          <p:cNvPr id="8" name="Slide Number Placeholder 7">
            <a:extLst>
              <a:ext uri="{FF2B5EF4-FFF2-40B4-BE49-F238E27FC236}">
                <a16:creationId xmlns:a16="http://schemas.microsoft.com/office/drawing/2014/main" id="{EBB8CAF8-455B-3D40-A8E8-9BBE6A1FCDED}"/>
              </a:ext>
            </a:extLst>
          </p:cNvPr>
          <p:cNvSpPr>
            <a:spLocks noGrp="1"/>
          </p:cNvSpPr>
          <p:nvPr>
            <p:ph type="sldNum" sz="quarter" idx="13"/>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310767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B: Title Slide + 3 Imag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4125E3-665A-2445-862F-DEB01460296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106835" y="1824545"/>
            <a:ext cx="2001470" cy="1099400"/>
          </a:xfrm>
          <a:prstGeom prst="rect">
            <a:avLst/>
          </a:prstGeom>
        </p:spPr>
      </p:pic>
      <p:sp>
        <p:nvSpPr>
          <p:cNvPr id="4" name="Footer Placeholder 3">
            <a:extLst>
              <a:ext uri="{FF2B5EF4-FFF2-40B4-BE49-F238E27FC236}">
                <a16:creationId xmlns:a16="http://schemas.microsoft.com/office/drawing/2014/main" id="{4AF448F1-729E-2B4F-89DF-162140B11456}"/>
              </a:ext>
            </a:extLst>
          </p:cNvPr>
          <p:cNvSpPr>
            <a:spLocks noGrp="1"/>
          </p:cNvSpPr>
          <p:nvPr>
            <p:ph type="ftr" sz="quarter" idx="15"/>
          </p:nvPr>
        </p:nvSpPr>
        <p:spPr/>
        <p:txBody>
          <a:bodyPr/>
          <a:lstStyle>
            <a:lvl1pPr marL="0" marR="0" indent="0" algn="ctr" defTabSz="914377" rtl="0" eaLnBrk="1" fontAlgn="auto" latinLnBrk="0" hangingPunct="1">
              <a:lnSpc>
                <a:spcPct val="100000"/>
              </a:lnSpc>
              <a:spcBef>
                <a:spcPts val="0"/>
              </a:spcBef>
              <a:spcAft>
                <a:spcPts val="0"/>
              </a:spcAft>
              <a:buClrTx/>
              <a:buSzTx/>
              <a:buFontTx/>
              <a:buNone/>
              <a:tabLst/>
              <a:defRPr/>
            </a:lvl1pPr>
          </a:lstStyle>
          <a:p>
            <a:r>
              <a:rPr lang="en-US" dirty="0">
                <a:solidFill>
                  <a:srgbClr val="FFFFFF"/>
                </a:solidFill>
              </a:rPr>
              <a:t>© 2018 CHS Inc. Internal</a:t>
            </a:r>
          </a:p>
        </p:txBody>
      </p:sp>
      <p:sp>
        <p:nvSpPr>
          <p:cNvPr id="5" name="Slide Number Placeholder 4">
            <a:extLst>
              <a:ext uri="{FF2B5EF4-FFF2-40B4-BE49-F238E27FC236}">
                <a16:creationId xmlns:a16="http://schemas.microsoft.com/office/drawing/2014/main" id="{89E8B521-8C16-8448-916A-77153B24D825}"/>
              </a:ext>
            </a:extLst>
          </p:cNvPr>
          <p:cNvSpPr>
            <a:spLocks noGrp="1"/>
          </p:cNvSpPr>
          <p:nvPr>
            <p:ph type="sldNum" sz="quarter" idx="16"/>
          </p:nvPr>
        </p:nvSpPr>
        <p:spPr/>
        <p:txBody>
          <a:bodyPr/>
          <a:lstStyle/>
          <a:p>
            <a:fld id="{6A6F46FF-D5FD-D344-AAD7-CAD0D68AD4E5}" type="slidenum">
              <a:rPr lang="en-US" smtClean="0"/>
              <a:pPr/>
              <a:t>‹#›</a:t>
            </a:fld>
            <a:endParaRPr lang="en-US" dirty="0"/>
          </a:p>
        </p:txBody>
      </p:sp>
      <p:sp>
        <p:nvSpPr>
          <p:cNvPr id="18" name="Rectangle 17">
            <a:extLst>
              <a:ext uri="{FF2B5EF4-FFF2-40B4-BE49-F238E27FC236}">
                <a16:creationId xmlns:a16="http://schemas.microsoft.com/office/drawing/2014/main" id="{E4A3D5B0-5155-6344-8F1E-B53ACFD6FF13}"/>
              </a:ext>
            </a:extLst>
          </p:cNvPr>
          <p:cNvSpPr/>
          <p:nvPr userDrawn="1"/>
        </p:nvSpPr>
        <p:spPr>
          <a:xfrm>
            <a:off x="0" y="0"/>
            <a:ext cx="2048256"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C3D61A3E-3886-994D-9A81-98D410A2E9A7}"/>
              </a:ext>
            </a:extLst>
          </p:cNvPr>
          <p:cNvSpPr/>
          <p:nvPr userDrawn="1"/>
        </p:nvSpPr>
        <p:spPr>
          <a:xfrm>
            <a:off x="2043435" y="2039112"/>
            <a:ext cx="2053077"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572FD41-CDD9-6D4E-8501-1B95A1B2FD88}"/>
              </a:ext>
            </a:extLst>
          </p:cNvPr>
          <p:cNvSpPr/>
          <p:nvPr userDrawn="1"/>
        </p:nvSpPr>
        <p:spPr>
          <a:xfrm>
            <a:off x="0" y="4078224"/>
            <a:ext cx="2048256" cy="203168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Picture Placeholder 16">
            <a:extLst>
              <a:ext uri="{FF2B5EF4-FFF2-40B4-BE49-F238E27FC236}">
                <a16:creationId xmlns:a16="http://schemas.microsoft.com/office/drawing/2014/main" id="{F1BA8C19-5D42-AD4D-899A-FE349FDAF5D2}"/>
              </a:ext>
            </a:extLst>
          </p:cNvPr>
          <p:cNvSpPr>
            <a:spLocks noGrp="1"/>
          </p:cNvSpPr>
          <p:nvPr>
            <p:ph type="pic" sz="quarter" idx="10"/>
          </p:nvPr>
        </p:nvSpPr>
        <p:spPr>
          <a:xfrm>
            <a:off x="2043113" y="0"/>
            <a:ext cx="2052637" cy="2038350"/>
          </a:xfrm>
        </p:spPr>
        <p:txBody>
          <a:bodyPr/>
          <a:lstStyle/>
          <a:p>
            <a:endParaRPr lang="en-US" dirty="0"/>
          </a:p>
        </p:txBody>
      </p:sp>
      <p:sp>
        <p:nvSpPr>
          <p:cNvPr id="27" name="Picture Placeholder 18">
            <a:extLst>
              <a:ext uri="{FF2B5EF4-FFF2-40B4-BE49-F238E27FC236}">
                <a16:creationId xmlns:a16="http://schemas.microsoft.com/office/drawing/2014/main" id="{25542DB7-D6D4-DF4D-BF3E-AC7AE0B149AB}"/>
              </a:ext>
            </a:extLst>
          </p:cNvPr>
          <p:cNvSpPr>
            <a:spLocks noGrp="1"/>
          </p:cNvSpPr>
          <p:nvPr>
            <p:ph type="pic" sz="quarter" idx="11"/>
          </p:nvPr>
        </p:nvSpPr>
        <p:spPr>
          <a:xfrm>
            <a:off x="0" y="2038350"/>
            <a:ext cx="2043113" cy="2039112"/>
          </a:xfrm>
        </p:spPr>
        <p:txBody>
          <a:bodyPr/>
          <a:lstStyle/>
          <a:p>
            <a:endParaRPr lang="en-US" dirty="0"/>
          </a:p>
        </p:txBody>
      </p:sp>
      <p:sp>
        <p:nvSpPr>
          <p:cNvPr id="28" name="Picture Placeholder 20">
            <a:extLst>
              <a:ext uri="{FF2B5EF4-FFF2-40B4-BE49-F238E27FC236}">
                <a16:creationId xmlns:a16="http://schemas.microsoft.com/office/drawing/2014/main" id="{CF20C228-29FA-9D40-AABF-FC5DF1CB13A9}"/>
              </a:ext>
            </a:extLst>
          </p:cNvPr>
          <p:cNvSpPr>
            <a:spLocks noGrp="1"/>
          </p:cNvSpPr>
          <p:nvPr>
            <p:ph type="pic" sz="quarter" idx="12"/>
          </p:nvPr>
        </p:nvSpPr>
        <p:spPr>
          <a:xfrm>
            <a:off x="2043113" y="4076699"/>
            <a:ext cx="2052637" cy="2033209"/>
          </a:xfrm>
        </p:spPr>
        <p:txBody>
          <a:bodyPr/>
          <a:lstStyle/>
          <a:p>
            <a:endParaRPr lang="en-US" dirty="0"/>
          </a:p>
        </p:txBody>
      </p:sp>
      <p:sp>
        <p:nvSpPr>
          <p:cNvPr id="17" name="Text Placeholder 2">
            <a:extLst>
              <a:ext uri="{FF2B5EF4-FFF2-40B4-BE49-F238E27FC236}">
                <a16:creationId xmlns:a16="http://schemas.microsoft.com/office/drawing/2014/main" id="{5A74C68F-3788-8A48-96D8-D35DC2615E87}"/>
              </a:ext>
            </a:extLst>
          </p:cNvPr>
          <p:cNvSpPr>
            <a:spLocks noGrp="1"/>
          </p:cNvSpPr>
          <p:nvPr>
            <p:ph type="body" sz="quarter" idx="13" hasCustomPrompt="1"/>
          </p:nvPr>
        </p:nvSpPr>
        <p:spPr>
          <a:xfrm>
            <a:off x="5068654" y="3257361"/>
            <a:ext cx="6524003" cy="546902"/>
          </a:xfrm>
        </p:spPr>
        <p:txBody>
          <a:bodyPr>
            <a:normAutofit/>
          </a:bodyPr>
          <a:lstStyle>
            <a:lvl1pPr marL="0" indent="0">
              <a:buNone/>
              <a:defRPr sz="3200" b="1" i="0">
                <a:solidFill>
                  <a:schemeClr val="tx2"/>
                </a:solidFill>
                <a:latin typeface="Arial" panose="020B0604020202020204" pitchFamily="34" charset="0"/>
                <a:cs typeface="Arial" panose="020B0604020202020204" pitchFamily="34" charset="0"/>
              </a:defRPr>
            </a:lvl1pPr>
          </a:lstStyle>
          <a:p>
            <a:pPr lvl="0"/>
            <a:r>
              <a:rPr lang="en-US" dirty="0"/>
              <a:t>Presentation Title</a:t>
            </a:r>
          </a:p>
        </p:txBody>
      </p:sp>
      <p:sp>
        <p:nvSpPr>
          <p:cNvPr id="19" name="Text Placeholder 2">
            <a:extLst>
              <a:ext uri="{FF2B5EF4-FFF2-40B4-BE49-F238E27FC236}">
                <a16:creationId xmlns:a16="http://schemas.microsoft.com/office/drawing/2014/main" id="{1A7D5DA2-524E-904C-8F0C-AA472D784ADD}"/>
              </a:ext>
            </a:extLst>
          </p:cNvPr>
          <p:cNvSpPr>
            <a:spLocks noGrp="1"/>
          </p:cNvSpPr>
          <p:nvPr>
            <p:ph type="body" sz="quarter" idx="14" hasCustomPrompt="1"/>
          </p:nvPr>
        </p:nvSpPr>
        <p:spPr>
          <a:xfrm>
            <a:off x="5068654" y="3898738"/>
            <a:ext cx="6524003" cy="228600"/>
          </a:xfrm>
        </p:spPr>
        <p:txBody>
          <a:bodyPr anchor="ctr">
            <a:noAutofit/>
          </a:bodyPr>
          <a:lstStyle>
            <a:lvl1pPr marL="0" indent="0">
              <a:lnSpc>
                <a:spcPct val="100000"/>
              </a:lnSpc>
              <a:buNone/>
              <a:defRPr sz="1800">
                <a:solidFill>
                  <a:schemeClr val="bg2"/>
                </a:solidFill>
              </a:defRPr>
            </a:lvl1pPr>
          </a:lstStyle>
          <a:p>
            <a:pPr lvl="0"/>
            <a:r>
              <a:rPr lang="en-US" dirty="0"/>
              <a:t>Field 1 (Ex. Presenter’s Name)</a:t>
            </a:r>
          </a:p>
        </p:txBody>
      </p:sp>
      <p:sp>
        <p:nvSpPr>
          <p:cNvPr id="21" name="Text Placeholder 2">
            <a:extLst>
              <a:ext uri="{FF2B5EF4-FFF2-40B4-BE49-F238E27FC236}">
                <a16:creationId xmlns:a16="http://schemas.microsoft.com/office/drawing/2014/main" id="{03560C53-73B8-CE46-A871-0469C2E3F868}"/>
              </a:ext>
            </a:extLst>
          </p:cNvPr>
          <p:cNvSpPr>
            <a:spLocks noGrp="1"/>
          </p:cNvSpPr>
          <p:nvPr>
            <p:ph type="body" sz="quarter" idx="21" hasCustomPrompt="1"/>
          </p:nvPr>
        </p:nvSpPr>
        <p:spPr>
          <a:xfrm>
            <a:off x="5068654" y="4169701"/>
            <a:ext cx="6524003" cy="228600"/>
          </a:xfrm>
        </p:spPr>
        <p:txBody>
          <a:bodyPr anchor="ctr">
            <a:noAutofit/>
          </a:bodyPr>
          <a:lstStyle>
            <a:lvl1pPr marL="0" indent="0">
              <a:lnSpc>
                <a:spcPct val="100000"/>
              </a:lnSpc>
              <a:buNone/>
              <a:defRPr sz="1800">
                <a:solidFill>
                  <a:schemeClr val="bg2"/>
                </a:solidFill>
              </a:defRPr>
            </a:lvl1pPr>
          </a:lstStyle>
          <a:p>
            <a:pPr lvl="0"/>
            <a:r>
              <a:rPr lang="en-US" dirty="0"/>
              <a:t>Field 2 (Ex. Presenter’s Dept.)</a:t>
            </a:r>
          </a:p>
        </p:txBody>
      </p:sp>
      <p:sp>
        <p:nvSpPr>
          <p:cNvPr id="29" name="Text Placeholder 2">
            <a:extLst>
              <a:ext uri="{FF2B5EF4-FFF2-40B4-BE49-F238E27FC236}">
                <a16:creationId xmlns:a16="http://schemas.microsoft.com/office/drawing/2014/main" id="{E17A7510-5277-7C44-91A5-121B828B69FB}"/>
              </a:ext>
            </a:extLst>
          </p:cNvPr>
          <p:cNvSpPr>
            <a:spLocks noGrp="1"/>
          </p:cNvSpPr>
          <p:nvPr>
            <p:ph type="body" sz="quarter" idx="23" hasCustomPrompt="1"/>
          </p:nvPr>
        </p:nvSpPr>
        <p:spPr>
          <a:xfrm>
            <a:off x="5068654" y="4440663"/>
            <a:ext cx="6524003" cy="228600"/>
          </a:xfrm>
        </p:spPr>
        <p:txBody>
          <a:bodyPr anchor="ctr">
            <a:noAutofit/>
          </a:bodyPr>
          <a:lstStyle>
            <a:lvl1pPr marL="0" indent="0">
              <a:lnSpc>
                <a:spcPct val="100000"/>
              </a:lnSpc>
              <a:buNone/>
              <a:defRPr sz="1800">
                <a:solidFill>
                  <a:schemeClr val="bg2"/>
                </a:solidFill>
              </a:defRPr>
            </a:lvl1pPr>
          </a:lstStyle>
          <a:p>
            <a:pPr lvl="0"/>
            <a:r>
              <a:rPr lang="en-US" dirty="0"/>
              <a:t>Field 3 (Ex. Date)</a:t>
            </a:r>
          </a:p>
        </p:txBody>
      </p:sp>
    </p:spTree>
    <p:extLst>
      <p:ext uri="{BB962C8B-B14F-4D97-AF65-F5344CB8AC3E}">
        <p14:creationId xmlns:p14="http://schemas.microsoft.com/office/powerpoint/2010/main" val="48988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E: Image + Bold Text Orange">
    <p:bg>
      <p:bgPr>
        <a:pattFill prst="pct25">
          <a:fgClr>
            <a:schemeClr val="tx1"/>
          </a:fgClr>
          <a:bgClr>
            <a:schemeClr val="bg1"/>
          </a:bgClr>
        </a:patt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E49671-ADEE-864E-92F5-486ACB2D2B1D}"/>
              </a:ext>
            </a:extLst>
          </p:cNvPr>
          <p:cNvSpPr/>
          <p:nvPr userDrawn="1"/>
        </p:nvSpPr>
        <p:spPr>
          <a:xfrm>
            <a:off x="1486" y="2036208"/>
            <a:ext cx="12190513" cy="20391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16">
            <a:extLst>
              <a:ext uri="{FF2B5EF4-FFF2-40B4-BE49-F238E27FC236}">
                <a16:creationId xmlns:a16="http://schemas.microsoft.com/office/drawing/2014/main" id="{F26537B6-760A-874E-90DC-C5B059001CC0}"/>
              </a:ext>
            </a:extLst>
          </p:cNvPr>
          <p:cNvSpPr>
            <a:spLocks noGrp="1"/>
          </p:cNvSpPr>
          <p:nvPr>
            <p:ph type="body" sz="quarter" idx="11" hasCustomPrompt="1"/>
          </p:nvPr>
        </p:nvSpPr>
        <p:spPr>
          <a:xfrm>
            <a:off x="1317987" y="2548994"/>
            <a:ext cx="9546807" cy="1009123"/>
          </a:xfrm>
        </p:spPr>
        <p:txBody>
          <a:bodyPr>
            <a:noAutofit/>
          </a:bodyPr>
          <a:lstStyle>
            <a:lvl1pPr marL="0" indent="0" algn="ctr">
              <a:buNone/>
              <a:defRPr sz="7200" b="1" i="0" spc="-150">
                <a:solidFill>
                  <a:schemeClr val="bg1"/>
                </a:solidFill>
                <a:latin typeface="Arial" panose="020B0604020202020204" pitchFamily="34" charset="0"/>
                <a:cs typeface="Arial" panose="020B0604020202020204" pitchFamily="34" charset="0"/>
              </a:defRPr>
            </a:lvl1pPr>
          </a:lstStyle>
          <a:p>
            <a:pPr lvl="0"/>
            <a:r>
              <a:rPr lang="en-US" dirty="0"/>
              <a:t>Click to add text</a:t>
            </a:r>
          </a:p>
        </p:txBody>
      </p:sp>
      <p:sp>
        <p:nvSpPr>
          <p:cNvPr id="2" name="Footer Placeholder 1">
            <a:extLst>
              <a:ext uri="{FF2B5EF4-FFF2-40B4-BE49-F238E27FC236}">
                <a16:creationId xmlns:a16="http://schemas.microsoft.com/office/drawing/2014/main" id="{20A479CB-19ED-FD43-A154-4A53E7175A27}"/>
              </a:ext>
            </a:extLst>
          </p:cNvPr>
          <p:cNvSpPr>
            <a:spLocks noGrp="1"/>
          </p:cNvSpPr>
          <p:nvPr>
            <p:ph type="ftr" sz="quarter" idx="12"/>
          </p:nvPr>
        </p:nvSpPr>
        <p:spPr/>
        <p:txBody>
          <a:bodyPr/>
          <a:lstStyle>
            <a:lvl1pPr marL="0" marR="0" indent="0" algn="ctr" defTabSz="914377" rtl="0" eaLnBrk="1" fontAlgn="auto" latinLnBrk="0" hangingPunct="1">
              <a:lnSpc>
                <a:spcPct val="100000"/>
              </a:lnSpc>
              <a:spcBef>
                <a:spcPts val="0"/>
              </a:spcBef>
              <a:spcAft>
                <a:spcPts val="0"/>
              </a:spcAft>
              <a:buClrTx/>
              <a:buSzTx/>
              <a:buFontTx/>
              <a:buNone/>
              <a:tabLst/>
              <a:defRPr/>
            </a:lvl1pPr>
          </a:lstStyle>
          <a:p>
            <a:r>
              <a:rPr lang="en-US" dirty="0">
                <a:solidFill>
                  <a:srgbClr val="FFFFFF"/>
                </a:solidFill>
              </a:rPr>
              <a:t>© 2018 CHS Inc. Internal</a:t>
            </a:r>
          </a:p>
        </p:txBody>
      </p:sp>
      <p:sp>
        <p:nvSpPr>
          <p:cNvPr id="8" name="Slide Number Placeholder 7">
            <a:extLst>
              <a:ext uri="{FF2B5EF4-FFF2-40B4-BE49-F238E27FC236}">
                <a16:creationId xmlns:a16="http://schemas.microsoft.com/office/drawing/2014/main" id="{1427CE25-5D16-6440-BAFF-425AF14F0AD3}"/>
              </a:ext>
            </a:extLst>
          </p:cNvPr>
          <p:cNvSpPr>
            <a:spLocks noGrp="1"/>
          </p:cNvSpPr>
          <p:nvPr>
            <p:ph type="sldNum" sz="quarter" idx="13"/>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11401653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F: Image + Bold Text Yellow">
    <p:bg>
      <p:bgPr>
        <a:pattFill prst="pct25">
          <a:fgClr>
            <a:schemeClr val="tx1"/>
          </a:fgClr>
          <a:bgClr>
            <a:schemeClr val="bg1"/>
          </a:bgClr>
        </a:patt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E49671-ADEE-864E-92F5-486ACB2D2B1D}"/>
              </a:ext>
            </a:extLst>
          </p:cNvPr>
          <p:cNvSpPr/>
          <p:nvPr userDrawn="1"/>
        </p:nvSpPr>
        <p:spPr>
          <a:xfrm>
            <a:off x="1486" y="2036208"/>
            <a:ext cx="12190513"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16">
            <a:extLst>
              <a:ext uri="{FF2B5EF4-FFF2-40B4-BE49-F238E27FC236}">
                <a16:creationId xmlns:a16="http://schemas.microsoft.com/office/drawing/2014/main" id="{F26537B6-760A-874E-90DC-C5B059001CC0}"/>
              </a:ext>
            </a:extLst>
          </p:cNvPr>
          <p:cNvSpPr>
            <a:spLocks noGrp="1"/>
          </p:cNvSpPr>
          <p:nvPr>
            <p:ph type="body" sz="quarter" idx="11" hasCustomPrompt="1"/>
          </p:nvPr>
        </p:nvSpPr>
        <p:spPr>
          <a:xfrm>
            <a:off x="1317987" y="2548994"/>
            <a:ext cx="9546807" cy="1009123"/>
          </a:xfrm>
        </p:spPr>
        <p:txBody>
          <a:bodyPr>
            <a:noAutofit/>
          </a:bodyPr>
          <a:lstStyle>
            <a:lvl1pPr marL="0" indent="0" algn="ctr">
              <a:buNone/>
              <a:defRPr sz="7200" b="1" i="0" spc="-150">
                <a:solidFill>
                  <a:schemeClr val="tx2"/>
                </a:solidFill>
                <a:latin typeface="Arial" panose="020B0604020202020204" pitchFamily="34" charset="0"/>
                <a:cs typeface="Arial" panose="020B0604020202020204" pitchFamily="34" charset="0"/>
              </a:defRPr>
            </a:lvl1pPr>
          </a:lstStyle>
          <a:p>
            <a:pPr lvl="0"/>
            <a:r>
              <a:rPr lang="en-US" dirty="0"/>
              <a:t>Click to add text</a:t>
            </a:r>
          </a:p>
        </p:txBody>
      </p:sp>
      <p:sp>
        <p:nvSpPr>
          <p:cNvPr id="2" name="Footer Placeholder 1">
            <a:extLst>
              <a:ext uri="{FF2B5EF4-FFF2-40B4-BE49-F238E27FC236}">
                <a16:creationId xmlns:a16="http://schemas.microsoft.com/office/drawing/2014/main" id="{9CDDB557-A2D9-5C4F-9556-8BA2B0BB9784}"/>
              </a:ext>
            </a:extLst>
          </p:cNvPr>
          <p:cNvSpPr>
            <a:spLocks noGrp="1"/>
          </p:cNvSpPr>
          <p:nvPr>
            <p:ph type="ftr" sz="quarter" idx="12"/>
          </p:nvPr>
        </p:nvSpPr>
        <p:spPr/>
        <p:txBody>
          <a:bodyPr/>
          <a:lstStyle>
            <a:lvl1pPr marL="0" marR="0" indent="0" algn="ctr" defTabSz="914377" rtl="0" eaLnBrk="1" fontAlgn="auto" latinLnBrk="0" hangingPunct="1">
              <a:lnSpc>
                <a:spcPct val="100000"/>
              </a:lnSpc>
              <a:spcBef>
                <a:spcPts val="0"/>
              </a:spcBef>
              <a:spcAft>
                <a:spcPts val="0"/>
              </a:spcAft>
              <a:buClrTx/>
              <a:buSzTx/>
              <a:buFontTx/>
              <a:buNone/>
              <a:tabLst/>
              <a:defRPr/>
            </a:lvl1pPr>
          </a:lstStyle>
          <a:p>
            <a:r>
              <a:rPr lang="en-US" dirty="0">
                <a:solidFill>
                  <a:srgbClr val="FFFFFF"/>
                </a:solidFill>
              </a:rPr>
              <a:t>© 2018 CHS Inc. Internal</a:t>
            </a:r>
          </a:p>
        </p:txBody>
      </p:sp>
      <p:sp>
        <p:nvSpPr>
          <p:cNvPr id="8" name="Slide Number Placeholder 7">
            <a:extLst>
              <a:ext uri="{FF2B5EF4-FFF2-40B4-BE49-F238E27FC236}">
                <a16:creationId xmlns:a16="http://schemas.microsoft.com/office/drawing/2014/main" id="{5C442C7C-BCB8-B04F-9946-7CADF81F8A98}"/>
              </a:ext>
            </a:extLst>
          </p:cNvPr>
          <p:cNvSpPr>
            <a:spLocks noGrp="1"/>
          </p:cNvSpPr>
          <p:nvPr>
            <p:ph type="sldNum" sz="quarter" idx="13"/>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2645270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A: Title + Content White">
    <p:spTree>
      <p:nvGrpSpPr>
        <p:cNvPr id="1" name=""/>
        <p:cNvGrpSpPr/>
        <p:nvPr/>
      </p:nvGrpSpPr>
      <p:grpSpPr>
        <a:xfrm>
          <a:off x="0" y="0"/>
          <a:ext cx="0" cy="0"/>
          <a:chOff x="0" y="0"/>
          <a:chExt cx="0" cy="0"/>
        </a:xfrm>
      </p:grpSpPr>
      <p:sp>
        <p:nvSpPr>
          <p:cNvPr id="76" name="Footer Placeholder 75">
            <a:extLst>
              <a:ext uri="{FF2B5EF4-FFF2-40B4-BE49-F238E27FC236}">
                <a16:creationId xmlns:a16="http://schemas.microsoft.com/office/drawing/2014/main" id="{CCE3107A-3B1B-6448-BC58-20D048262F02}"/>
              </a:ext>
            </a:extLst>
          </p:cNvPr>
          <p:cNvSpPr>
            <a:spLocks noGrp="1"/>
          </p:cNvSpPr>
          <p:nvPr>
            <p:ph type="ftr" sz="quarter" idx="10"/>
          </p:nvPr>
        </p:nvSpPr>
        <p:spPr/>
        <p:txBody>
          <a:bodyPr/>
          <a:lstStyle>
            <a:lvl1pPr marL="0" marR="0" indent="0" algn="ctr" defTabSz="914377" rtl="0" eaLnBrk="1" fontAlgn="auto" latinLnBrk="0" hangingPunct="1">
              <a:lnSpc>
                <a:spcPct val="100000"/>
              </a:lnSpc>
              <a:spcBef>
                <a:spcPts val="0"/>
              </a:spcBef>
              <a:spcAft>
                <a:spcPts val="0"/>
              </a:spcAft>
              <a:buClrTx/>
              <a:buSzTx/>
              <a:buFontTx/>
              <a:buNone/>
              <a:tabLst/>
              <a:defRPr/>
            </a:lvl1pPr>
          </a:lstStyle>
          <a:p>
            <a:r>
              <a:rPr lang="en-US" dirty="0">
                <a:solidFill>
                  <a:srgbClr val="FFFFFF"/>
                </a:solidFill>
              </a:rPr>
              <a:t>© 2018 CHS Inc. Internal</a:t>
            </a:r>
          </a:p>
        </p:txBody>
      </p:sp>
      <p:sp>
        <p:nvSpPr>
          <p:cNvPr id="77" name="Slide Number Placeholder 76">
            <a:extLst>
              <a:ext uri="{FF2B5EF4-FFF2-40B4-BE49-F238E27FC236}">
                <a16:creationId xmlns:a16="http://schemas.microsoft.com/office/drawing/2014/main" id="{A21BE858-87E5-A042-BB17-EBB81BFC2B2B}"/>
              </a:ext>
            </a:extLst>
          </p:cNvPr>
          <p:cNvSpPr>
            <a:spLocks noGrp="1"/>
          </p:cNvSpPr>
          <p:nvPr>
            <p:ph type="sldNum" sz="quarter" idx="11"/>
          </p:nvPr>
        </p:nvSpPr>
        <p:spPr/>
        <p:txBody>
          <a:bodyPr/>
          <a:lstStyle/>
          <a:p>
            <a:fld id="{6A6F46FF-D5FD-D344-AAD7-CAD0D68AD4E5}" type="slidenum">
              <a:rPr lang="en-US" smtClean="0"/>
              <a:pPr/>
              <a:t>‹#›</a:t>
            </a:fld>
            <a:endParaRPr lang="en-US" dirty="0"/>
          </a:p>
        </p:txBody>
      </p:sp>
      <p:sp>
        <p:nvSpPr>
          <p:cNvPr id="82" name="Text Placeholder 2">
            <a:extLst>
              <a:ext uri="{FF2B5EF4-FFF2-40B4-BE49-F238E27FC236}">
                <a16:creationId xmlns:a16="http://schemas.microsoft.com/office/drawing/2014/main" id="{C6F52D02-C883-3043-BEBF-409163073D62}"/>
              </a:ext>
            </a:extLst>
          </p:cNvPr>
          <p:cNvSpPr>
            <a:spLocks noGrp="1"/>
          </p:cNvSpPr>
          <p:nvPr>
            <p:ph type="body" sz="quarter" idx="16" hasCustomPrompt="1"/>
          </p:nvPr>
        </p:nvSpPr>
        <p:spPr>
          <a:xfrm>
            <a:off x="657181" y="318977"/>
            <a:ext cx="10777564" cy="805213"/>
          </a:xfrm>
        </p:spPr>
        <p:txBody>
          <a:bodyPr anchor="b">
            <a:noAutofit/>
          </a:bodyPr>
          <a:lstStyle>
            <a:lvl1pPr marL="0" indent="0">
              <a:buNone/>
              <a:defRPr sz="24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83" name="Text Placeholder 4">
            <a:extLst>
              <a:ext uri="{FF2B5EF4-FFF2-40B4-BE49-F238E27FC236}">
                <a16:creationId xmlns:a16="http://schemas.microsoft.com/office/drawing/2014/main" id="{B83ABAE1-7EF8-0441-AC66-E24849EEC454}"/>
              </a:ext>
            </a:extLst>
          </p:cNvPr>
          <p:cNvSpPr>
            <a:spLocks noGrp="1"/>
          </p:cNvSpPr>
          <p:nvPr>
            <p:ph type="body" sz="quarter" idx="12"/>
          </p:nvPr>
        </p:nvSpPr>
        <p:spPr>
          <a:xfrm>
            <a:off x="657181" y="1374070"/>
            <a:ext cx="10081012" cy="4190053"/>
          </a:xfrm>
        </p:spPr>
        <p:txBody>
          <a:bodyPr tIns="91440">
            <a:noAutofit/>
          </a:bodyPr>
          <a:lstStyle>
            <a:lvl1pPr>
              <a:defRPr sz="1800">
                <a:solidFill>
                  <a:schemeClr val="bg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31844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B: Title + Content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EEAE8EE-6A5E-564F-9560-D97A91EAFCCD}"/>
              </a:ext>
            </a:extLst>
          </p:cNvPr>
          <p:cNvSpPr/>
          <p:nvPr userDrawn="1"/>
        </p:nvSpPr>
        <p:spPr>
          <a:xfrm>
            <a:off x="0" y="0"/>
            <a:ext cx="12192000" cy="68609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46F0D21-29EF-D944-A922-BF1EBE63D36B}"/>
              </a:ext>
            </a:extLst>
          </p:cNvPr>
          <p:cNvSpPr/>
          <p:nvPr userDrawn="1"/>
        </p:nvSpPr>
        <p:spPr>
          <a:xfrm>
            <a:off x="0" y="6109909"/>
            <a:ext cx="12192000" cy="7509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pic>
        <p:nvPicPr>
          <p:cNvPr id="10" name="Picture 9">
            <a:extLst>
              <a:ext uri="{FF2B5EF4-FFF2-40B4-BE49-F238E27FC236}">
                <a16:creationId xmlns:a16="http://schemas.microsoft.com/office/drawing/2014/main" id="{A7559356-3647-494A-A7EF-C1191602362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3796" y="6309492"/>
            <a:ext cx="608217" cy="334093"/>
          </a:xfrm>
          <a:prstGeom prst="rect">
            <a:avLst/>
          </a:prstGeom>
        </p:spPr>
      </p:pic>
      <p:sp>
        <p:nvSpPr>
          <p:cNvPr id="14" name="Text Placeholder 2">
            <a:extLst>
              <a:ext uri="{FF2B5EF4-FFF2-40B4-BE49-F238E27FC236}">
                <a16:creationId xmlns:a16="http://schemas.microsoft.com/office/drawing/2014/main" id="{842FBD42-9E8C-154F-BAF5-8D1A36007FCA}"/>
              </a:ext>
            </a:extLst>
          </p:cNvPr>
          <p:cNvSpPr>
            <a:spLocks noGrp="1"/>
          </p:cNvSpPr>
          <p:nvPr>
            <p:ph type="body" sz="quarter" idx="10" hasCustomPrompt="1"/>
          </p:nvPr>
        </p:nvSpPr>
        <p:spPr>
          <a:xfrm>
            <a:off x="657181" y="318977"/>
            <a:ext cx="10777564" cy="805213"/>
          </a:xfrm>
        </p:spPr>
        <p:txBody>
          <a:bodyPr anchor="b">
            <a:noAutofit/>
          </a:bodyPr>
          <a:lstStyle>
            <a:lvl1pPr marL="0" indent="0">
              <a:buNone/>
              <a:defRPr sz="24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17" name="Text Placeholder 4">
            <a:extLst>
              <a:ext uri="{FF2B5EF4-FFF2-40B4-BE49-F238E27FC236}">
                <a16:creationId xmlns:a16="http://schemas.microsoft.com/office/drawing/2014/main" id="{755B6202-9CA2-D44B-9818-584C5C10C238}"/>
              </a:ext>
            </a:extLst>
          </p:cNvPr>
          <p:cNvSpPr>
            <a:spLocks noGrp="1"/>
          </p:cNvSpPr>
          <p:nvPr>
            <p:ph type="body" sz="quarter" idx="12"/>
          </p:nvPr>
        </p:nvSpPr>
        <p:spPr>
          <a:xfrm>
            <a:off x="657181" y="1374070"/>
            <a:ext cx="10081012" cy="4190053"/>
          </a:xfrm>
        </p:spPr>
        <p:txBody>
          <a:bodyPr tIns="91440">
            <a:noAutofit/>
          </a:bodyPr>
          <a:lstStyle>
            <a:lvl1pPr>
              <a:defRPr sz="1800">
                <a:solidFill>
                  <a:schemeClr val="bg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532C9F20-A783-E345-B904-A3826914D40D}"/>
              </a:ext>
            </a:extLst>
          </p:cNvPr>
          <p:cNvSpPr>
            <a:spLocks noGrp="1"/>
          </p:cNvSpPr>
          <p:nvPr>
            <p:ph type="ftr" sz="quarter" idx="13"/>
          </p:nvPr>
        </p:nvSpPr>
        <p:spPr/>
        <p:txBody>
          <a:bodyPr/>
          <a:lstStyle>
            <a:lvl1pPr marL="0" marR="0" indent="0" algn="ctr" defTabSz="914377" rtl="0" eaLnBrk="1" fontAlgn="auto" latinLnBrk="0" hangingPunct="1">
              <a:lnSpc>
                <a:spcPct val="100000"/>
              </a:lnSpc>
              <a:spcBef>
                <a:spcPts val="0"/>
              </a:spcBef>
              <a:spcAft>
                <a:spcPts val="0"/>
              </a:spcAft>
              <a:buClrTx/>
              <a:buSzTx/>
              <a:buFontTx/>
              <a:buNone/>
              <a:tabLst/>
              <a:defRPr/>
            </a:lvl1pPr>
          </a:lstStyle>
          <a:p>
            <a:r>
              <a:rPr lang="en-US" dirty="0">
                <a:solidFill>
                  <a:srgbClr val="FFFFFF"/>
                </a:solidFill>
              </a:rPr>
              <a:t>© 2018 CHS Inc. Internal</a:t>
            </a:r>
          </a:p>
        </p:txBody>
      </p:sp>
      <p:sp>
        <p:nvSpPr>
          <p:cNvPr id="3" name="Slide Number Placeholder 2">
            <a:extLst>
              <a:ext uri="{FF2B5EF4-FFF2-40B4-BE49-F238E27FC236}">
                <a16:creationId xmlns:a16="http://schemas.microsoft.com/office/drawing/2014/main" id="{7FA99BFB-3436-754F-A275-36B7022D7BA2}"/>
              </a:ext>
            </a:extLst>
          </p:cNvPr>
          <p:cNvSpPr>
            <a:spLocks noGrp="1"/>
          </p:cNvSpPr>
          <p:nvPr>
            <p:ph type="sldNum" sz="quarter" idx="14"/>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23964675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C: Title + Content Gree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50CDDD3-1717-BD43-A967-1193ECB74AE4}"/>
              </a:ext>
            </a:extLst>
          </p:cNvPr>
          <p:cNvSpPr/>
          <p:nvPr userDrawn="1"/>
        </p:nvSpPr>
        <p:spPr>
          <a:xfrm>
            <a:off x="0" y="0"/>
            <a:ext cx="12192000" cy="68609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46F0D21-29EF-D944-A922-BF1EBE63D36B}"/>
              </a:ext>
            </a:extLst>
          </p:cNvPr>
          <p:cNvSpPr/>
          <p:nvPr userDrawn="1"/>
        </p:nvSpPr>
        <p:spPr>
          <a:xfrm>
            <a:off x="0" y="6109909"/>
            <a:ext cx="12192000" cy="7509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pic>
        <p:nvPicPr>
          <p:cNvPr id="10" name="Picture 9">
            <a:extLst>
              <a:ext uri="{FF2B5EF4-FFF2-40B4-BE49-F238E27FC236}">
                <a16:creationId xmlns:a16="http://schemas.microsoft.com/office/drawing/2014/main" id="{A7559356-3647-494A-A7EF-C1191602362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3796" y="6309492"/>
            <a:ext cx="608217" cy="334093"/>
          </a:xfrm>
          <a:prstGeom prst="rect">
            <a:avLst/>
          </a:prstGeom>
        </p:spPr>
      </p:pic>
      <p:sp>
        <p:nvSpPr>
          <p:cNvPr id="14" name="Text Placeholder 2">
            <a:extLst>
              <a:ext uri="{FF2B5EF4-FFF2-40B4-BE49-F238E27FC236}">
                <a16:creationId xmlns:a16="http://schemas.microsoft.com/office/drawing/2014/main" id="{BBB27465-08D4-C040-97A6-531BA43B75D0}"/>
              </a:ext>
            </a:extLst>
          </p:cNvPr>
          <p:cNvSpPr>
            <a:spLocks noGrp="1"/>
          </p:cNvSpPr>
          <p:nvPr>
            <p:ph type="body" sz="quarter" idx="10" hasCustomPrompt="1"/>
          </p:nvPr>
        </p:nvSpPr>
        <p:spPr>
          <a:xfrm>
            <a:off x="657181" y="318977"/>
            <a:ext cx="10777564" cy="805213"/>
          </a:xfrm>
        </p:spPr>
        <p:txBody>
          <a:bodyPr anchor="b">
            <a:noAutofit/>
          </a:bodyPr>
          <a:lstStyle>
            <a:lvl1pPr marL="0" indent="0">
              <a:buNone/>
              <a:defRPr sz="24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17" name="Text Placeholder 4">
            <a:extLst>
              <a:ext uri="{FF2B5EF4-FFF2-40B4-BE49-F238E27FC236}">
                <a16:creationId xmlns:a16="http://schemas.microsoft.com/office/drawing/2014/main" id="{DA67E6F3-03BF-2F49-92D2-C1A9662AC4B8}"/>
              </a:ext>
            </a:extLst>
          </p:cNvPr>
          <p:cNvSpPr>
            <a:spLocks noGrp="1"/>
          </p:cNvSpPr>
          <p:nvPr>
            <p:ph type="body" sz="quarter" idx="12"/>
          </p:nvPr>
        </p:nvSpPr>
        <p:spPr>
          <a:xfrm>
            <a:off x="657181" y="1374070"/>
            <a:ext cx="10081012" cy="4190053"/>
          </a:xfrm>
        </p:spPr>
        <p:txBody>
          <a:bodyPr tIns="91440">
            <a:noAutofit/>
          </a:bodyPr>
          <a:lstStyle>
            <a:lvl1pPr>
              <a:defRPr sz="1800">
                <a:solidFill>
                  <a:schemeClr val="bg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E96DB6C4-0AEB-9148-A23C-27CA4C8B23B8}"/>
              </a:ext>
            </a:extLst>
          </p:cNvPr>
          <p:cNvSpPr>
            <a:spLocks noGrp="1"/>
          </p:cNvSpPr>
          <p:nvPr>
            <p:ph type="ftr" sz="quarter" idx="13"/>
          </p:nvPr>
        </p:nvSpPr>
        <p:spPr/>
        <p:txBody>
          <a:bodyPr/>
          <a:lstStyle>
            <a:lvl1pPr marL="0" marR="0" indent="0" algn="ctr" defTabSz="914377" rtl="0" eaLnBrk="1" fontAlgn="auto" latinLnBrk="0" hangingPunct="1">
              <a:lnSpc>
                <a:spcPct val="100000"/>
              </a:lnSpc>
              <a:spcBef>
                <a:spcPts val="0"/>
              </a:spcBef>
              <a:spcAft>
                <a:spcPts val="0"/>
              </a:spcAft>
              <a:buClrTx/>
              <a:buSzTx/>
              <a:buFontTx/>
              <a:buNone/>
              <a:tabLst/>
              <a:defRPr/>
            </a:lvl1pPr>
          </a:lstStyle>
          <a:p>
            <a:r>
              <a:rPr lang="en-US" dirty="0">
                <a:solidFill>
                  <a:srgbClr val="FFFFFF"/>
                </a:solidFill>
              </a:rPr>
              <a:t>© 2018 CHS Inc. Internal</a:t>
            </a:r>
          </a:p>
        </p:txBody>
      </p:sp>
      <p:sp>
        <p:nvSpPr>
          <p:cNvPr id="3" name="Slide Number Placeholder 2">
            <a:extLst>
              <a:ext uri="{FF2B5EF4-FFF2-40B4-BE49-F238E27FC236}">
                <a16:creationId xmlns:a16="http://schemas.microsoft.com/office/drawing/2014/main" id="{E90ED10E-589B-7240-B18B-51446C0D4D24}"/>
              </a:ext>
            </a:extLst>
          </p:cNvPr>
          <p:cNvSpPr>
            <a:spLocks noGrp="1"/>
          </p:cNvSpPr>
          <p:nvPr>
            <p:ph type="sldNum" sz="quarter" idx="14"/>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2730022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D: Title + Content Oran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50CDDD3-1717-BD43-A967-1193ECB74AE4}"/>
              </a:ext>
            </a:extLst>
          </p:cNvPr>
          <p:cNvSpPr/>
          <p:nvPr userDrawn="1"/>
        </p:nvSpPr>
        <p:spPr>
          <a:xfrm>
            <a:off x="0" y="0"/>
            <a:ext cx="12192000" cy="68609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46F0D21-29EF-D944-A922-BF1EBE63D36B}"/>
              </a:ext>
            </a:extLst>
          </p:cNvPr>
          <p:cNvSpPr/>
          <p:nvPr userDrawn="1"/>
        </p:nvSpPr>
        <p:spPr>
          <a:xfrm>
            <a:off x="0" y="6109909"/>
            <a:ext cx="12192000" cy="7509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pic>
        <p:nvPicPr>
          <p:cNvPr id="10" name="Picture 9">
            <a:extLst>
              <a:ext uri="{FF2B5EF4-FFF2-40B4-BE49-F238E27FC236}">
                <a16:creationId xmlns:a16="http://schemas.microsoft.com/office/drawing/2014/main" id="{A7559356-3647-494A-A7EF-C1191602362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3796" y="6309492"/>
            <a:ext cx="608217" cy="334093"/>
          </a:xfrm>
          <a:prstGeom prst="rect">
            <a:avLst/>
          </a:prstGeom>
        </p:spPr>
      </p:pic>
      <p:sp>
        <p:nvSpPr>
          <p:cNvPr id="14" name="Text Placeholder 2">
            <a:extLst>
              <a:ext uri="{FF2B5EF4-FFF2-40B4-BE49-F238E27FC236}">
                <a16:creationId xmlns:a16="http://schemas.microsoft.com/office/drawing/2014/main" id="{BBB27465-08D4-C040-97A6-531BA43B75D0}"/>
              </a:ext>
            </a:extLst>
          </p:cNvPr>
          <p:cNvSpPr>
            <a:spLocks noGrp="1"/>
          </p:cNvSpPr>
          <p:nvPr>
            <p:ph type="body" sz="quarter" idx="10" hasCustomPrompt="1"/>
          </p:nvPr>
        </p:nvSpPr>
        <p:spPr>
          <a:xfrm>
            <a:off x="657181" y="318977"/>
            <a:ext cx="10777564" cy="805213"/>
          </a:xfrm>
        </p:spPr>
        <p:txBody>
          <a:bodyPr anchor="b">
            <a:noAutofit/>
          </a:bodyPr>
          <a:lstStyle>
            <a:lvl1pPr marL="0" indent="0">
              <a:buNone/>
              <a:defRPr sz="24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17" name="Text Placeholder 4">
            <a:extLst>
              <a:ext uri="{FF2B5EF4-FFF2-40B4-BE49-F238E27FC236}">
                <a16:creationId xmlns:a16="http://schemas.microsoft.com/office/drawing/2014/main" id="{DA67E6F3-03BF-2F49-92D2-C1A9662AC4B8}"/>
              </a:ext>
            </a:extLst>
          </p:cNvPr>
          <p:cNvSpPr>
            <a:spLocks noGrp="1"/>
          </p:cNvSpPr>
          <p:nvPr>
            <p:ph type="body" sz="quarter" idx="12"/>
          </p:nvPr>
        </p:nvSpPr>
        <p:spPr>
          <a:xfrm>
            <a:off x="657181" y="1374070"/>
            <a:ext cx="10081012" cy="4190053"/>
          </a:xfrm>
        </p:spPr>
        <p:txBody>
          <a:bodyPr tIns="91440">
            <a:noAutofit/>
          </a:bodyPr>
          <a:lstStyle>
            <a:lvl1pPr>
              <a:defRPr sz="1800">
                <a:solidFill>
                  <a:schemeClr val="bg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E96DB6C4-0AEB-9148-A23C-27CA4C8B23B8}"/>
              </a:ext>
            </a:extLst>
          </p:cNvPr>
          <p:cNvSpPr>
            <a:spLocks noGrp="1"/>
          </p:cNvSpPr>
          <p:nvPr>
            <p:ph type="ftr" sz="quarter" idx="13"/>
          </p:nvPr>
        </p:nvSpPr>
        <p:spPr/>
        <p:txBody>
          <a:bodyPr/>
          <a:lstStyle>
            <a:lvl1pPr marL="0" marR="0" indent="0" algn="ctr" defTabSz="914377" rtl="0" eaLnBrk="1" fontAlgn="auto" latinLnBrk="0" hangingPunct="1">
              <a:lnSpc>
                <a:spcPct val="100000"/>
              </a:lnSpc>
              <a:spcBef>
                <a:spcPts val="0"/>
              </a:spcBef>
              <a:spcAft>
                <a:spcPts val="0"/>
              </a:spcAft>
              <a:buClrTx/>
              <a:buSzTx/>
              <a:buFontTx/>
              <a:buNone/>
              <a:tabLst/>
              <a:defRPr/>
            </a:lvl1pPr>
          </a:lstStyle>
          <a:p>
            <a:r>
              <a:rPr lang="en-US" dirty="0">
                <a:solidFill>
                  <a:srgbClr val="FFFFFF"/>
                </a:solidFill>
              </a:rPr>
              <a:t>© 2018 CHS Inc. Internal</a:t>
            </a:r>
          </a:p>
        </p:txBody>
      </p:sp>
      <p:sp>
        <p:nvSpPr>
          <p:cNvPr id="3" name="Slide Number Placeholder 2">
            <a:extLst>
              <a:ext uri="{FF2B5EF4-FFF2-40B4-BE49-F238E27FC236}">
                <a16:creationId xmlns:a16="http://schemas.microsoft.com/office/drawing/2014/main" id="{E90ED10E-589B-7240-B18B-51446C0D4D24}"/>
              </a:ext>
            </a:extLst>
          </p:cNvPr>
          <p:cNvSpPr>
            <a:spLocks noGrp="1"/>
          </p:cNvSpPr>
          <p:nvPr>
            <p:ph type="sldNum" sz="quarter" idx="14"/>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28077141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E: Title + Content Yellow">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50CDDD3-1717-BD43-A967-1193ECB74AE4}"/>
              </a:ext>
            </a:extLst>
          </p:cNvPr>
          <p:cNvSpPr/>
          <p:nvPr userDrawn="1"/>
        </p:nvSpPr>
        <p:spPr>
          <a:xfrm>
            <a:off x="0" y="0"/>
            <a:ext cx="12192000" cy="68609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46F0D21-29EF-D944-A922-BF1EBE63D36B}"/>
              </a:ext>
            </a:extLst>
          </p:cNvPr>
          <p:cNvSpPr/>
          <p:nvPr userDrawn="1"/>
        </p:nvSpPr>
        <p:spPr>
          <a:xfrm>
            <a:off x="0" y="6109909"/>
            <a:ext cx="12192000" cy="7509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pic>
        <p:nvPicPr>
          <p:cNvPr id="10" name="Picture 9">
            <a:extLst>
              <a:ext uri="{FF2B5EF4-FFF2-40B4-BE49-F238E27FC236}">
                <a16:creationId xmlns:a16="http://schemas.microsoft.com/office/drawing/2014/main" id="{A7559356-3647-494A-A7EF-C1191602362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3796" y="6309492"/>
            <a:ext cx="608217" cy="334093"/>
          </a:xfrm>
          <a:prstGeom prst="rect">
            <a:avLst/>
          </a:prstGeom>
        </p:spPr>
      </p:pic>
      <p:sp>
        <p:nvSpPr>
          <p:cNvPr id="14" name="Text Placeholder 2">
            <a:extLst>
              <a:ext uri="{FF2B5EF4-FFF2-40B4-BE49-F238E27FC236}">
                <a16:creationId xmlns:a16="http://schemas.microsoft.com/office/drawing/2014/main" id="{BBB27465-08D4-C040-97A6-531BA43B75D0}"/>
              </a:ext>
            </a:extLst>
          </p:cNvPr>
          <p:cNvSpPr>
            <a:spLocks noGrp="1"/>
          </p:cNvSpPr>
          <p:nvPr>
            <p:ph type="body" sz="quarter" idx="10" hasCustomPrompt="1"/>
          </p:nvPr>
        </p:nvSpPr>
        <p:spPr>
          <a:xfrm>
            <a:off x="657181" y="318977"/>
            <a:ext cx="10777564" cy="805213"/>
          </a:xfrm>
        </p:spPr>
        <p:txBody>
          <a:bodyPr anchor="b">
            <a:noAutofit/>
          </a:bodyPr>
          <a:lstStyle>
            <a:lvl1pPr marL="0" indent="0">
              <a:buNone/>
              <a:defRPr sz="24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17" name="Text Placeholder 4">
            <a:extLst>
              <a:ext uri="{FF2B5EF4-FFF2-40B4-BE49-F238E27FC236}">
                <a16:creationId xmlns:a16="http://schemas.microsoft.com/office/drawing/2014/main" id="{DA67E6F3-03BF-2F49-92D2-C1A9662AC4B8}"/>
              </a:ext>
            </a:extLst>
          </p:cNvPr>
          <p:cNvSpPr>
            <a:spLocks noGrp="1"/>
          </p:cNvSpPr>
          <p:nvPr>
            <p:ph type="body" sz="quarter" idx="12"/>
          </p:nvPr>
        </p:nvSpPr>
        <p:spPr>
          <a:xfrm>
            <a:off x="657181" y="1374070"/>
            <a:ext cx="10081012" cy="4190053"/>
          </a:xfrm>
        </p:spPr>
        <p:txBody>
          <a:bodyPr tIns="91440">
            <a:noAutofit/>
          </a:bodyPr>
          <a:lstStyle>
            <a:lvl1pPr>
              <a:defRPr sz="1800">
                <a:solidFill>
                  <a:schemeClr val="bg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E96DB6C4-0AEB-9148-A23C-27CA4C8B23B8}"/>
              </a:ext>
            </a:extLst>
          </p:cNvPr>
          <p:cNvSpPr>
            <a:spLocks noGrp="1"/>
          </p:cNvSpPr>
          <p:nvPr>
            <p:ph type="ftr" sz="quarter" idx="13"/>
          </p:nvPr>
        </p:nvSpPr>
        <p:spPr/>
        <p:txBody>
          <a:bodyPr/>
          <a:lstStyle/>
          <a:p>
            <a:r>
              <a:rPr lang="en-US" dirty="0"/>
              <a:t>© 2018 CHS Inc. Internal</a:t>
            </a:r>
          </a:p>
        </p:txBody>
      </p:sp>
      <p:sp>
        <p:nvSpPr>
          <p:cNvPr id="3" name="Slide Number Placeholder 2">
            <a:extLst>
              <a:ext uri="{FF2B5EF4-FFF2-40B4-BE49-F238E27FC236}">
                <a16:creationId xmlns:a16="http://schemas.microsoft.com/office/drawing/2014/main" id="{E90ED10E-589B-7240-B18B-51446C0D4D24}"/>
              </a:ext>
            </a:extLst>
          </p:cNvPr>
          <p:cNvSpPr>
            <a:spLocks noGrp="1"/>
          </p:cNvSpPr>
          <p:nvPr>
            <p:ph type="sldNum" sz="quarter" idx="14"/>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9769364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A: Title + Content 2Col White">
    <p:spTree>
      <p:nvGrpSpPr>
        <p:cNvPr id="1" name=""/>
        <p:cNvGrpSpPr/>
        <p:nvPr/>
      </p:nvGrpSpPr>
      <p:grpSpPr>
        <a:xfrm>
          <a:off x="0" y="0"/>
          <a:ext cx="0" cy="0"/>
          <a:chOff x="0" y="0"/>
          <a:chExt cx="0" cy="0"/>
        </a:xfrm>
      </p:grpSpPr>
      <p:sp>
        <p:nvSpPr>
          <p:cNvPr id="20" name="Text Placeholder 4">
            <a:extLst>
              <a:ext uri="{FF2B5EF4-FFF2-40B4-BE49-F238E27FC236}">
                <a16:creationId xmlns:a16="http://schemas.microsoft.com/office/drawing/2014/main" id="{C7A916B7-698D-4F4F-8FF6-D141C25CF7FE}"/>
              </a:ext>
            </a:extLst>
          </p:cNvPr>
          <p:cNvSpPr>
            <a:spLocks noGrp="1"/>
          </p:cNvSpPr>
          <p:nvPr>
            <p:ph type="body" sz="quarter" idx="13"/>
          </p:nvPr>
        </p:nvSpPr>
        <p:spPr>
          <a:xfrm>
            <a:off x="657181" y="1429547"/>
            <a:ext cx="4656032" cy="3780458"/>
          </a:xfrm>
        </p:spPr>
        <p:txBody>
          <a:bodyPr tIns="91440">
            <a:noAutofit/>
          </a:bodyPr>
          <a:lstStyle>
            <a:lvl1pPr>
              <a:lnSpc>
                <a:spcPct val="100000"/>
              </a:lnSpc>
              <a:defRPr sz="1800">
                <a:solidFill>
                  <a:schemeClr val="bg2"/>
                </a:solidFill>
              </a:defRPr>
            </a:lvl1pPr>
            <a:lvl2pPr>
              <a:lnSpc>
                <a:spcPct val="100000"/>
              </a:lnSpc>
              <a:defRPr sz="1800">
                <a:solidFill>
                  <a:schemeClr val="bg2"/>
                </a:solidFill>
              </a:defRPr>
            </a:lvl2pPr>
            <a:lvl3pPr>
              <a:lnSpc>
                <a:spcPct val="100000"/>
              </a:lnSpc>
              <a:defRPr sz="1800">
                <a:solidFill>
                  <a:schemeClr val="bg2"/>
                </a:solidFill>
              </a:defRPr>
            </a:lvl3pPr>
            <a:lvl4pPr>
              <a:lnSpc>
                <a:spcPct val="100000"/>
              </a:lnSpc>
              <a:defRPr sz="1800">
                <a:solidFill>
                  <a:schemeClr val="bg2"/>
                </a:solidFill>
              </a:defRPr>
            </a:lvl4pPr>
            <a:lvl5pPr>
              <a:lnSpc>
                <a:spcPct val="100000"/>
              </a:lnSpc>
              <a:defRPr sz="18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4">
            <a:extLst>
              <a:ext uri="{FF2B5EF4-FFF2-40B4-BE49-F238E27FC236}">
                <a16:creationId xmlns:a16="http://schemas.microsoft.com/office/drawing/2014/main" id="{2B3F135F-7F83-7749-B739-7B74AC6B7A83}"/>
              </a:ext>
            </a:extLst>
          </p:cNvPr>
          <p:cNvSpPr>
            <a:spLocks noGrp="1"/>
          </p:cNvSpPr>
          <p:nvPr>
            <p:ph type="body" sz="quarter" idx="14"/>
          </p:nvPr>
        </p:nvSpPr>
        <p:spPr>
          <a:xfrm>
            <a:off x="6522449" y="1429547"/>
            <a:ext cx="4656032" cy="3780458"/>
          </a:xfrm>
        </p:spPr>
        <p:txBody>
          <a:bodyPr tIns="91440">
            <a:noAutofit/>
          </a:bodyPr>
          <a:lstStyle>
            <a:lvl1pPr>
              <a:lnSpc>
                <a:spcPct val="100000"/>
              </a:lnSpc>
              <a:defRPr sz="1800">
                <a:solidFill>
                  <a:schemeClr val="bg2"/>
                </a:solidFill>
              </a:defRPr>
            </a:lvl1pPr>
            <a:lvl2pPr>
              <a:lnSpc>
                <a:spcPct val="100000"/>
              </a:lnSpc>
              <a:defRPr sz="1800">
                <a:solidFill>
                  <a:schemeClr val="bg2"/>
                </a:solidFill>
              </a:defRPr>
            </a:lvl2pPr>
            <a:lvl3pPr>
              <a:lnSpc>
                <a:spcPct val="100000"/>
              </a:lnSpc>
              <a:defRPr sz="1800">
                <a:solidFill>
                  <a:schemeClr val="bg2"/>
                </a:solidFill>
              </a:defRPr>
            </a:lvl3pPr>
            <a:lvl4pPr>
              <a:lnSpc>
                <a:spcPct val="100000"/>
              </a:lnSpc>
              <a:defRPr sz="1800">
                <a:solidFill>
                  <a:schemeClr val="bg2"/>
                </a:solidFill>
              </a:defRPr>
            </a:lvl4pPr>
            <a:lvl5pPr>
              <a:lnSpc>
                <a:spcPct val="100000"/>
              </a:lnSpc>
              <a:defRPr sz="18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85B14C31-1D16-1046-B231-0E8305AE1B46}"/>
              </a:ext>
            </a:extLst>
          </p:cNvPr>
          <p:cNvSpPr>
            <a:spLocks noGrp="1"/>
          </p:cNvSpPr>
          <p:nvPr>
            <p:ph type="body" sz="quarter" idx="10" hasCustomPrompt="1"/>
          </p:nvPr>
        </p:nvSpPr>
        <p:spPr>
          <a:xfrm>
            <a:off x="657181" y="318977"/>
            <a:ext cx="10777564" cy="805213"/>
          </a:xfrm>
        </p:spPr>
        <p:txBody>
          <a:bodyPr anchor="b">
            <a:noAutofit/>
          </a:bodyPr>
          <a:lstStyle>
            <a:lvl1pPr marL="0" indent="0">
              <a:buNone/>
              <a:defRPr sz="24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 name="Footer Placeholder 1">
            <a:extLst>
              <a:ext uri="{FF2B5EF4-FFF2-40B4-BE49-F238E27FC236}">
                <a16:creationId xmlns:a16="http://schemas.microsoft.com/office/drawing/2014/main" id="{160D3D4E-BAD2-A742-A306-BCB2EEF2447A}"/>
              </a:ext>
            </a:extLst>
          </p:cNvPr>
          <p:cNvSpPr>
            <a:spLocks noGrp="1"/>
          </p:cNvSpPr>
          <p:nvPr>
            <p:ph type="ftr" sz="quarter" idx="15"/>
          </p:nvPr>
        </p:nvSpPr>
        <p:spPr/>
        <p:txBody>
          <a:bodyPr/>
          <a:lstStyle/>
          <a:p>
            <a:r>
              <a:rPr lang="en-US" dirty="0"/>
              <a:t>© 2018 CHS Inc. Internal</a:t>
            </a:r>
          </a:p>
        </p:txBody>
      </p:sp>
      <p:sp>
        <p:nvSpPr>
          <p:cNvPr id="3" name="Slide Number Placeholder 2">
            <a:extLst>
              <a:ext uri="{FF2B5EF4-FFF2-40B4-BE49-F238E27FC236}">
                <a16:creationId xmlns:a16="http://schemas.microsoft.com/office/drawing/2014/main" id="{1145CA09-7296-584B-9E24-5BB52BB4E4D8}"/>
              </a:ext>
            </a:extLst>
          </p:cNvPr>
          <p:cNvSpPr>
            <a:spLocks noGrp="1"/>
          </p:cNvSpPr>
          <p:nvPr>
            <p:ph type="sldNum" sz="quarter" idx="16"/>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13023184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B: Title + Content 2Col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A9CCC52-1D01-F94F-936A-91B99B290E08}"/>
              </a:ext>
            </a:extLst>
          </p:cNvPr>
          <p:cNvSpPr/>
          <p:nvPr userDrawn="1"/>
        </p:nvSpPr>
        <p:spPr>
          <a:xfrm>
            <a:off x="0" y="0"/>
            <a:ext cx="12192000" cy="68609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46F0D21-29EF-D944-A922-BF1EBE63D36B}"/>
              </a:ext>
            </a:extLst>
          </p:cNvPr>
          <p:cNvSpPr/>
          <p:nvPr userDrawn="1"/>
        </p:nvSpPr>
        <p:spPr>
          <a:xfrm>
            <a:off x="0" y="6109909"/>
            <a:ext cx="12192000" cy="7509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pic>
        <p:nvPicPr>
          <p:cNvPr id="10" name="Picture 9">
            <a:extLst>
              <a:ext uri="{FF2B5EF4-FFF2-40B4-BE49-F238E27FC236}">
                <a16:creationId xmlns:a16="http://schemas.microsoft.com/office/drawing/2014/main" id="{A7559356-3647-494A-A7EF-C1191602362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3796" y="6309492"/>
            <a:ext cx="608217" cy="334093"/>
          </a:xfrm>
          <a:prstGeom prst="rect">
            <a:avLst/>
          </a:prstGeom>
        </p:spPr>
      </p:pic>
      <p:sp>
        <p:nvSpPr>
          <p:cNvPr id="17" name="Text Placeholder 2">
            <a:extLst>
              <a:ext uri="{FF2B5EF4-FFF2-40B4-BE49-F238E27FC236}">
                <a16:creationId xmlns:a16="http://schemas.microsoft.com/office/drawing/2014/main" id="{DB5EE315-95DF-764A-BC9F-20D44875A80C}"/>
              </a:ext>
            </a:extLst>
          </p:cNvPr>
          <p:cNvSpPr>
            <a:spLocks noGrp="1"/>
          </p:cNvSpPr>
          <p:nvPr>
            <p:ph type="body" sz="quarter" idx="10" hasCustomPrompt="1"/>
          </p:nvPr>
        </p:nvSpPr>
        <p:spPr>
          <a:xfrm>
            <a:off x="657181" y="318977"/>
            <a:ext cx="10777564" cy="805213"/>
          </a:xfrm>
        </p:spPr>
        <p:txBody>
          <a:bodyPr anchor="b">
            <a:noAutofit/>
          </a:bodyPr>
          <a:lstStyle>
            <a:lvl1pPr marL="0" indent="0">
              <a:buNone/>
              <a:defRPr sz="24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0" name="Text Placeholder 4">
            <a:extLst>
              <a:ext uri="{FF2B5EF4-FFF2-40B4-BE49-F238E27FC236}">
                <a16:creationId xmlns:a16="http://schemas.microsoft.com/office/drawing/2014/main" id="{5320B482-7806-5C44-98CC-9D9CC7718828}"/>
              </a:ext>
            </a:extLst>
          </p:cNvPr>
          <p:cNvSpPr>
            <a:spLocks noGrp="1"/>
          </p:cNvSpPr>
          <p:nvPr>
            <p:ph type="body" sz="quarter" idx="13"/>
          </p:nvPr>
        </p:nvSpPr>
        <p:spPr>
          <a:xfrm>
            <a:off x="657181" y="1429547"/>
            <a:ext cx="4656032" cy="3780458"/>
          </a:xfrm>
        </p:spPr>
        <p:txBody>
          <a:bodyPr tIns="91440">
            <a:noAutofit/>
          </a:bodyPr>
          <a:lstStyle>
            <a:lvl1pPr>
              <a:lnSpc>
                <a:spcPct val="100000"/>
              </a:lnSpc>
              <a:defRPr sz="1800">
                <a:solidFill>
                  <a:schemeClr val="bg2"/>
                </a:solidFill>
              </a:defRPr>
            </a:lvl1pPr>
            <a:lvl2pPr>
              <a:lnSpc>
                <a:spcPct val="100000"/>
              </a:lnSpc>
              <a:defRPr sz="1800">
                <a:solidFill>
                  <a:schemeClr val="bg2"/>
                </a:solidFill>
              </a:defRPr>
            </a:lvl2pPr>
            <a:lvl3pPr>
              <a:lnSpc>
                <a:spcPct val="100000"/>
              </a:lnSpc>
              <a:defRPr sz="1800">
                <a:solidFill>
                  <a:schemeClr val="bg2"/>
                </a:solidFill>
              </a:defRPr>
            </a:lvl3pPr>
            <a:lvl4pPr>
              <a:lnSpc>
                <a:spcPct val="100000"/>
              </a:lnSpc>
              <a:defRPr sz="1800">
                <a:solidFill>
                  <a:schemeClr val="bg2"/>
                </a:solidFill>
              </a:defRPr>
            </a:lvl4pPr>
            <a:lvl5pPr>
              <a:lnSpc>
                <a:spcPct val="100000"/>
              </a:lnSpc>
              <a:defRPr sz="18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4">
            <a:extLst>
              <a:ext uri="{FF2B5EF4-FFF2-40B4-BE49-F238E27FC236}">
                <a16:creationId xmlns:a16="http://schemas.microsoft.com/office/drawing/2014/main" id="{A6BF65EF-5FDD-A54F-9102-1396C5DFF624}"/>
              </a:ext>
            </a:extLst>
          </p:cNvPr>
          <p:cNvSpPr>
            <a:spLocks noGrp="1"/>
          </p:cNvSpPr>
          <p:nvPr>
            <p:ph type="body" sz="quarter" idx="14"/>
          </p:nvPr>
        </p:nvSpPr>
        <p:spPr>
          <a:xfrm>
            <a:off x="6522449" y="1429547"/>
            <a:ext cx="4656032" cy="3780458"/>
          </a:xfrm>
        </p:spPr>
        <p:txBody>
          <a:bodyPr tIns="91440">
            <a:noAutofit/>
          </a:bodyPr>
          <a:lstStyle>
            <a:lvl1pPr>
              <a:lnSpc>
                <a:spcPct val="100000"/>
              </a:lnSpc>
              <a:defRPr sz="1800">
                <a:solidFill>
                  <a:schemeClr val="bg2"/>
                </a:solidFill>
              </a:defRPr>
            </a:lvl1pPr>
            <a:lvl2pPr>
              <a:lnSpc>
                <a:spcPct val="100000"/>
              </a:lnSpc>
              <a:defRPr sz="1800">
                <a:solidFill>
                  <a:schemeClr val="bg2"/>
                </a:solidFill>
              </a:defRPr>
            </a:lvl2pPr>
            <a:lvl3pPr>
              <a:lnSpc>
                <a:spcPct val="100000"/>
              </a:lnSpc>
              <a:defRPr sz="1800">
                <a:solidFill>
                  <a:schemeClr val="bg2"/>
                </a:solidFill>
              </a:defRPr>
            </a:lvl3pPr>
            <a:lvl4pPr>
              <a:lnSpc>
                <a:spcPct val="100000"/>
              </a:lnSpc>
              <a:defRPr sz="1800">
                <a:solidFill>
                  <a:schemeClr val="bg2"/>
                </a:solidFill>
              </a:defRPr>
            </a:lvl4pPr>
            <a:lvl5pPr>
              <a:lnSpc>
                <a:spcPct val="100000"/>
              </a:lnSpc>
              <a:defRPr sz="18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BDB084B6-D443-9D4B-BDE1-EF8F4F756AF2}"/>
              </a:ext>
            </a:extLst>
          </p:cNvPr>
          <p:cNvSpPr>
            <a:spLocks noGrp="1"/>
          </p:cNvSpPr>
          <p:nvPr>
            <p:ph type="ftr" sz="quarter" idx="15"/>
          </p:nvPr>
        </p:nvSpPr>
        <p:spPr/>
        <p:txBody>
          <a:bodyPr/>
          <a:lstStyle/>
          <a:p>
            <a:r>
              <a:rPr lang="en-US" dirty="0"/>
              <a:t>© 2018 CHS Inc. Internal</a:t>
            </a:r>
          </a:p>
        </p:txBody>
      </p:sp>
      <p:sp>
        <p:nvSpPr>
          <p:cNvPr id="3" name="Slide Number Placeholder 2">
            <a:extLst>
              <a:ext uri="{FF2B5EF4-FFF2-40B4-BE49-F238E27FC236}">
                <a16:creationId xmlns:a16="http://schemas.microsoft.com/office/drawing/2014/main" id="{7FA3F658-4B00-FF4F-9AD3-374CB82F8BA7}"/>
              </a:ext>
            </a:extLst>
          </p:cNvPr>
          <p:cNvSpPr>
            <a:spLocks noGrp="1"/>
          </p:cNvSpPr>
          <p:nvPr>
            <p:ph type="sldNum" sz="quarter" idx="16"/>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37240246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C: Title + Content 2Col Gree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E96B25E-EA2C-414E-B64A-522902B1396A}"/>
              </a:ext>
            </a:extLst>
          </p:cNvPr>
          <p:cNvSpPr/>
          <p:nvPr userDrawn="1"/>
        </p:nvSpPr>
        <p:spPr>
          <a:xfrm>
            <a:off x="0" y="0"/>
            <a:ext cx="12192000" cy="68609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46F0D21-29EF-D944-A922-BF1EBE63D36B}"/>
              </a:ext>
            </a:extLst>
          </p:cNvPr>
          <p:cNvSpPr/>
          <p:nvPr userDrawn="1"/>
        </p:nvSpPr>
        <p:spPr>
          <a:xfrm>
            <a:off x="0" y="6109909"/>
            <a:ext cx="12192000" cy="7509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pic>
        <p:nvPicPr>
          <p:cNvPr id="10" name="Picture 9">
            <a:extLst>
              <a:ext uri="{FF2B5EF4-FFF2-40B4-BE49-F238E27FC236}">
                <a16:creationId xmlns:a16="http://schemas.microsoft.com/office/drawing/2014/main" id="{A7559356-3647-494A-A7EF-C1191602362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3796" y="6309492"/>
            <a:ext cx="608217" cy="334093"/>
          </a:xfrm>
          <a:prstGeom prst="rect">
            <a:avLst/>
          </a:prstGeom>
        </p:spPr>
      </p:pic>
      <p:sp>
        <p:nvSpPr>
          <p:cNvPr id="17" name="Text Placeholder 2">
            <a:extLst>
              <a:ext uri="{FF2B5EF4-FFF2-40B4-BE49-F238E27FC236}">
                <a16:creationId xmlns:a16="http://schemas.microsoft.com/office/drawing/2014/main" id="{C11D226D-C530-AB49-B942-68F543EF8D8A}"/>
              </a:ext>
            </a:extLst>
          </p:cNvPr>
          <p:cNvSpPr>
            <a:spLocks noGrp="1"/>
          </p:cNvSpPr>
          <p:nvPr>
            <p:ph type="body" sz="quarter" idx="10" hasCustomPrompt="1"/>
          </p:nvPr>
        </p:nvSpPr>
        <p:spPr>
          <a:xfrm>
            <a:off x="657181" y="318977"/>
            <a:ext cx="10777564" cy="805213"/>
          </a:xfrm>
        </p:spPr>
        <p:txBody>
          <a:bodyPr anchor="b">
            <a:noAutofit/>
          </a:bodyPr>
          <a:lstStyle>
            <a:lvl1pPr marL="0" indent="0">
              <a:buNone/>
              <a:defRPr sz="24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0" name="Text Placeholder 4">
            <a:extLst>
              <a:ext uri="{FF2B5EF4-FFF2-40B4-BE49-F238E27FC236}">
                <a16:creationId xmlns:a16="http://schemas.microsoft.com/office/drawing/2014/main" id="{7F1BCEED-A1DE-834A-A324-87F0AC017E19}"/>
              </a:ext>
            </a:extLst>
          </p:cNvPr>
          <p:cNvSpPr>
            <a:spLocks noGrp="1"/>
          </p:cNvSpPr>
          <p:nvPr>
            <p:ph type="body" sz="quarter" idx="13"/>
          </p:nvPr>
        </p:nvSpPr>
        <p:spPr>
          <a:xfrm>
            <a:off x="657181" y="1429547"/>
            <a:ext cx="4656032" cy="3780458"/>
          </a:xfrm>
        </p:spPr>
        <p:txBody>
          <a:bodyPr tIns="91440">
            <a:noAutofit/>
          </a:bodyPr>
          <a:lstStyle>
            <a:lvl1pPr>
              <a:lnSpc>
                <a:spcPct val="100000"/>
              </a:lnSpc>
              <a:defRPr sz="1800">
                <a:solidFill>
                  <a:schemeClr val="bg2"/>
                </a:solidFill>
              </a:defRPr>
            </a:lvl1pPr>
            <a:lvl2pPr>
              <a:lnSpc>
                <a:spcPct val="100000"/>
              </a:lnSpc>
              <a:defRPr sz="1800">
                <a:solidFill>
                  <a:schemeClr val="bg2"/>
                </a:solidFill>
              </a:defRPr>
            </a:lvl2pPr>
            <a:lvl3pPr>
              <a:lnSpc>
                <a:spcPct val="100000"/>
              </a:lnSpc>
              <a:defRPr sz="1800">
                <a:solidFill>
                  <a:schemeClr val="bg2"/>
                </a:solidFill>
              </a:defRPr>
            </a:lvl3pPr>
            <a:lvl4pPr>
              <a:lnSpc>
                <a:spcPct val="100000"/>
              </a:lnSpc>
              <a:defRPr sz="1800">
                <a:solidFill>
                  <a:schemeClr val="bg2"/>
                </a:solidFill>
              </a:defRPr>
            </a:lvl4pPr>
            <a:lvl5pPr>
              <a:lnSpc>
                <a:spcPct val="100000"/>
              </a:lnSpc>
              <a:defRPr sz="18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4">
            <a:extLst>
              <a:ext uri="{FF2B5EF4-FFF2-40B4-BE49-F238E27FC236}">
                <a16:creationId xmlns:a16="http://schemas.microsoft.com/office/drawing/2014/main" id="{85E69959-05B5-3541-B075-355CC07B6F4F}"/>
              </a:ext>
            </a:extLst>
          </p:cNvPr>
          <p:cNvSpPr>
            <a:spLocks noGrp="1"/>
          </p:cNvSpPr>
          <p:nvPr>
            <p:ph type="body" sz="quarter" idx="14"/>
          </p:nvPr>
        </p:nvSpPr>
        <p:spPr>
          <a:xfrm>
            <a:off x="6522449" y="1429547"/>
            <a:ext cx="4656032" cy="3780458"/>
          </a:xfrm>
        </p:spPr>
        <p:txBody>
          <a:bodyPr tIns="91440">
            <a:noAutofit/>
          </a:bodyPr>
          <a:lstStyle>
            <a:lvl1pPr>
              <a:lnSpc>
                <a:spcPct val="100000"/>
              </a:lnSpc>
              <a:defRPr sz="1800">
                <a:solidFill>
                  <a:schemeClr val="bg2"/>
                </a:solidFill>
              </a:defRPr>
            </a:lvl1pPr>
            <a:lvl2pPr>
              <a:lnSpc>
                <a:spcPct val="100000"/>
              </a:lnSpc>
              <a:defRPr sz="1800">
                <a:solidFill>
                  <a:schemeClr val="bg2"/>
                </a:solidFill>
              </a:defRPr>
            </a:lvl2pPr>
            <a:lvl3pPr>
              <a:lnSpc>
                <a:spcPct val="100000"/>
              </a:lnSpc>
              <a:defRPr sz="1800">
                <a:solidFill>
                  <a:schemeClr val="bg2"/>
                </a:solidFill>
              </a:defRPr>
            </a:lvl3pPr>
            <a:lvl4pPr>
              <a:lnSpc>
                <a:spcPct val="100000"/>
              </a:lnSpc>
              <a:defRPr sz="1800">
                <a:solidFill>
                  <a:schemeClr val="bg2"/>
                </a:solidFill>
              </a:defRPr>
            </a:lvl4pPr>
            <a:lvl5pPr>
              <a:lnSpc>
                <a:spcPct val="100000"/>
              </a:lnSpc>
              <a:defRPr sz="18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17778FA5-06A5-1C43-BA71-DB494E976629}"/>
              </a:ext>
            </a:extLst>
          </p:cNvPr>
          <p:cNvSpPr>
            <a:spLocks noGrp="1"/>
          </p:cNvSpPr>
          <p:nvPr>
            <p:ph type="ftr" sz="quarter" idx="15"/>
          </p:nvPr>
        </p:nvSpPr>
        <p:spPr/>
        <p:txBody>
          <a:bodyPr/>
          <a:lstStyle/>
          <a:p>
            <a:r>
              <a:rPr lang="en-US" dirty="0"/>
              <a:t>© 2018 CHS Inc. Internal</a:t>
            </a:r>
          </a:p>
        </p:txBody>
      </p:sp>
      <p:sp>
        <p:nvSpPr>
          <p:cNvPr id="3" name="Slide Number Placeholder 2">
            <a:extLst>
              <a:ext uri="{FF2B5EF4-FFF2-40B4-BE49-F238E27FC236}">
                <a16:creationId xmlns:a16="http://schemas.microsoft.com/office/drawing/2014/main" id="{1797D0EF-6F2D-4147-898C-E18595583F1B}"/>
              </a:ext>
            </a:extLst>
          </p:cNvPr>
          <p:cNvSpPr>
            <a:spLocks noGrp="1"/>
          </p:cNvSpPr>
          <p:nvPr>
            <p:ph type="sldNum" sz="quarter" idx="16"/>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2115917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C: Title Slide + Image">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521FC0-FCD8-FB40-B5C0-396F96C1895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106835" y="1824545"/>
            <a:ext cx="2001470" cy="1099400"/>
          </a:xfrm>
          <a:prstGeom prst="rect">
            <a:avLst/>
          </a:prstGeom>
        </p:spPr>
      </p:pic>
      <p:sp>
        <p:nvSpPr>
          <p:cNvPr id="4" name="Picture Placeholder 3">
            <a:extLst>
              <a:ext uri="{FF2B5EF4-FFF2-40B4-BE49-F238E27FC236}">
                <a16:creationId xmlns:a16="http://schemas.microsoft.com/office/drawing/2014/main" id="{872642B0-3BDE-6B42-B612-D0CE222AB751}"/>
              </a:ext>
            </a:extLst>
          </p:cNvPr>
          <p:cNvSpPr>
            <a:spLocks noGrp="1"/>
          </p:cNvSpPr>
          <p:nvPr>
            <p:ph type="pic" sz="quarter" idx="15"/>
          </p:nvPr>
        </p:nvSpPr>
        <p:spPr>
          <a:xfrm>
            <a:off x="0" y="0"/>
            <a:ext cx="4060825" cy="6109909"/>
          </a:xfrm>
        </p:spPr>
        <p:txBody>
          <a:bodyPr/>
          <a:lstStyle/>
          <a:p>
            <a:endParaRPr lang="en-US" dirty="0"/>
          </a:p>
        </p:txBody>
      </p:sp>
      <p:sp>
        <p:nvSpPr>
          <p:cNvPr id="5" name="Footer Placeholder 4">
            <a:extLst>
              <a:ext uri="{FF2B5EF4-FFF2-40B4-BE49-F238E27FC236}">
                <a16:creationId xmlns:a16="http://schemas.microsoft.com/office/drawing/2014/main" id="{B47CB34B-7390-8A48-9F64-0430A07FE284}"/>
              </a:ext>
            </a:extLst>
          </p:cNvPr>
          <p:cNvSpPr>
            <a:spLocks noGrp="1"/>
          </p:cNvSpPr>
          <p:nvPr>
            <p:ph type="ftr" sz="quarter" idx="16"/>
          </p:nvPr>
        </p:nvSpPr>
        <p:spPr/>
        <p:txBody>
          <a:bodyPr/>
          <a:lstStyle>
            <a:lvl1pPr marL="0" marR="0" indent="0" algn="ctr" defTabSz="914377" rtl="0" eaLnBrk="1" fontAlgn="auto" latinLnBrk="0" hangingPunct="1">
              <a:lnSpc>
                <a:spcPct val="100000"/>
              </a:lnSpc>
              <a:spcBef>
                <a:spcPts val="0"/>
              </a:spcBef>
              <a:spcAft>
                <a:spcPts val="0"/>
              </a:spcAft>
              <a:buClrTx/>
              <a:buSzTx/>
              <a:buFontTx/>
              <a:buNone/>
              <a:tabLst/>
              <a:defRPr/>
            </a:lvl1pPr>
          </a:lstStyle>
          <a:p>
            <a:r>
              <a:rPr lang="en-US" dirty="0">
                <a:solidFill>
                  <a:srgbClr val="FFFFFF"/>
                </a:solidFill>
              </a:rPr>
              <a:t>© 2018 CHS Inc. Internal</a:t>
            </a:r>
          </a:p>
        </p:txBody>
      </p:sp>
      <p:sp>
        <p:nvSpPr>
          <p:cNvPr id="29" name="Slide Number Placeholder 28">
            <a:extLst>
              <a:ext uri="{FF2B5EF4-FFF2-40B4-BE49-F238E27FC236}">
                <a16:creationId xmlns:a16="http://schemas.microsoft.com/office/drawing/2014/main" id="{6341CD7D-8A38-6042-8788-2DD206D2FAAA}"/>
              </a:ext>
            </a:extLst>
          </p:cNvPr>
          <p:cNvSpPr>
            <a:spLocks noGrp="1"/>
          </p:cNvSpPr>
          <p:nvPr>
            <p:ph type="sldNum" sz="quarter" idx="17"/>
          </p:nvPr>
        </p:nvSpPr>
        <p:spPr/>
        <p:txBody>
          <a:bodyPr/>
          <a:lstStyle/>
          <a:p>
            <a:fld id="{6A6F46FF-D5FD-D344-AAD7-CAD0D68AD4E5}" type="slidenum">
              <a:rPr lang="en-US" smtClean="0"/>
              <a:pPr/>
              <a:t>‹#›</a:t>
            </a:fld>
            <a:endParaRPr lang="en-US" dirty="0"/>
          </a:p>
        </p:txBody>
      </p:sp>
      <p:sp>
        <p:nvSpPr>
          <p:cNvPr id="11" name="Text Placeholder 2">
            <a:extLst>
              <a:ext uri="{FF2B5EF4-FFF2-40B4-BE49-F238E27FC236}">
                <a16:creationId xmlns:a16="http://schemas.microsoft.com/office/drawing/2014/main" id="{E5DCBBD4-D7DA-C540-8E84-9477FA36CE69}"/>
              </a:ext>
            </a:extLst>
          </p:cNvPr>
          <p:cNvSpPr>
            <a:spLocks noGrp="1"/>
          </p:cNvSpPr>
          <p:nvPr>
            <p:ph type="body" sz="quarter" idx="13" hasCustomPrompt="1"/>
          </p:nvPr>
        </p:nvSpPr>
        <p:spPr>
          <a:xfrm>
            <a:off x="5068654" y="3257361"/>
            <a:ext cx="6524003" cy="546902"/>
          </a:xfrm>
        </p:spPr>
        <p:txBody>
          <a:bodyPr>
            <a:normAutofit/>
          </a:bodyPr>
          <a:lstStyle>
            <a:lvl1pPr marL="0" indent="0">
              <a:buNone/>
              <a:defRPr sz="3200" b="1" i="0">
                <a:solidFill>
                  <a:schemeClr val="tx2"/>
                </a:solidFill>
                <a:latin typeface="Arial" panose="020B0604020202020204" pitchFamily="34" charset="0"/>
                <a:cs typeface="Arial" panose="020B0604020202020204" pitchFamily="34" charset="0"/>
              </a:defRPr>
            </a:lvl1pPr>
          </a:lstStyle>
          <a:p>
            <a:pPr lvl="0"/>
            <a:r>
              <a:rPr lang="en-US" dirty="0"/>
              <a:t>Presentation Title</a:t>
            </a:r>
          </a:p>
        </p:txBody>
      </p:sp>
      <p:sp>
        <p:nvSpPr>
          <p:cNvPr id="12" name="Text Placeholder 2">
            <a:extLst>
              <a:ext uri="{FF2B5EF4-FFF2-40B4-BE49-F238E27FC236}">
                <a16:creationId xmlns:a16="http://schemas.microsoft.com/office/drawing/2014/main" id="{494D9A12-C5C3-1042-ABC4-A6C017DCFE69}"/>
              </a:ext>
            </a:extLst>
          </p:cNvPr>
          <p:cNvSpPr>
            <a:spLocks noGrp="1"/>
          </p:cNvSpPr>
          <p:nvPr>
            <p:ph type="body" sz="quarter" idx="14" hasCustomPrompt="1"/>
          </p:nvPr>
        </p:nvSpPr>
        <p:spPr>
          <a:xfrm>
            <a:off x="5068654" y="3898738"/>
            <a:ext cx="6524003" cy="228600"/>
          </a:xfrm>
        </p:spPr>
        <p:txBody>
          <a:bodyPr anchor="ctr">
            <a:noAutofit/>
          </a:bodyPr>
          <a:lstStyle>
            <a:lvl1pPr marL="0" indent="0">
              <a:lnSpc>
                <a:spcPct val="100000"/>
              </a:lnSpc>
              <a:buNone/>
              <a:defRPr sz="1800">
                <a:solidFill>
                  <a:schemeClr val="bg2"/>
                </a:solidFill>
              </a:defRPr>
            </a:lvl1pPr>
          </a:lstStyle>
          <a:p>
            <a:pPr lvl="0"/>
            <a:r>
              <a:rPr lang="en-US" dirty="0"/>
              <a:t>Field 1 (Ex. Presenter’s Name)</a:t>
            </a:r>
          </a:p>
        </p:txBody>
      </p:sp>
      <p:sp>
        <p:nvSpPr>
          <p:cNvPr id="13" name="Text Placeholder 2">
            <a:extLst>
              <a:ext uri="{FF2B5EF4-FFF2-40B4-BE49-F238E27FC236}">
                <a16:creationId xmlns:a16="http://schemas.microsoft.com/office/drawing/2014/main" id="{8D52E70B-2716-8D49-B545-3EAC03034484}"/>
              </a:ext>
            </a:extLst>
          </p:cNvPr>
          <p:cNvSpPr>
            <a:spLocks noGrp="1"/>
          </p:cNvSpPr>
          <p:nvPr>
            <p:ph type="body" sz="quarter" idx="21" hasCustomPrompt="1"/>
          </p:nvPr>
        </p:nvSpPr>
        <p:spPr>
          <a:xfrm>
            <a:off x="5068654" y="4169701"/>
            <a:ext cx="6524003" cy="228600"/>
          </a:xfrm>
        </p:spPr>
        <p:txBody>
          <a:bodyPr anchor="ctr">
            <a:noAutofit/>
          </a:bodyPr>
          <a:lstStyle>
            <a:lvl1pPr marL="0" indent="0">
              <a:lnSpc>
                <a:spcPct val="100000"/>
              </a:lnSpc>
              <a:buNone/>
              <a:defRPr sz="1800">
                <a:solidFill>
                  <a:schemeClr val="bg2"/>
                </a:solidFill>
              </a:defRPr>
            </a:lvl1pPr>
          </a:lstStyle>
          <a:p>
            <a:pPr lvl="0"/>
            <a:r>
              <a:rPr lang="en-US" dirty="0"/>
              <a:t>Field 2 (Ex. Presenter’s Dept.)</a:t>
            </a:r>
          </a:p>
        </p:txBody>
      </p:sp>
      <p:sp>
        <p:nvSpPr>
          <p:cNvPr id="14" name="Text Placeholder 2">
            <a:extLst>
              <a:ext uri="{FF2B5EF4-FFF2-40B4-BE49-F238E27FC236}">
                <a16:creationId xmlns:a16="http://schemas.microsoft.com/office/drawing/2014/main" id="{CFA4C976-9FB8-8441-AF3A-45492D8068C5}"/>
              </a:ext>
            </a:extLst>
          </p:cNvPr>
          <p:cNvSpPr>
            <a:spLocks noGrp="1"/>
          </p:cNvSpPr>
          <p:nvPr>
            <p:ph type="body" sz="quarter" idx="23" hasCustomPrompt="1"/>
          </p:nvPr>
        </p:nvSpPr>
        <p:spPr>
          <a:xfrm>
            <a:off x="5068654" y="4440663"/>
            <a:ext cx="6524003" cy="228600"/>
          </a:xfrm>
        </p:spPr>
        <p:txBody>
          <a:bodyPr anchor="ctr">
            <a:noAutofit/>
          </a:bodyPr>
          <a:lstStyle>
            <a:lvl1pPr marL="0" indent="0">
              <a:lnSpc>
                <a:spcPct val="100000"/>
              </a:lnSpc>
              <a:buNone/>
              <a:defRPr sz="1800">
                <a:solidFill>
                  <a:schemeClr val="bg2"/>
                </a:solidFill>
              </a:defRPr>
            </a:lvl1pPr>
          </a:lstStyle>
          <a:p>
            <a:pPr lvl="0"/>
            <a:r>
              <a:rPr lang="en-US" dirty="0"/>
              <a:t>Field 3 (Ex. Date)</a:t>
            </a:r>
          </a:p>
        </p:txBody>
      </p:sp>
    </p:spTree>
    <p:extLst>
      <p:ext uri="{BB962C8B-B14F-4D97-AF65-F5344CB8AC3E}">
        <p14:creationId xmlns:p14="http://schemas.microsoft.com/office/powerpoint/2010/main" val="1346814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D: Title + Content 2Col Orang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C694D30-19CB-5147-B979-60C9A794A8BD}"/>
              </a:ext>
            </a:extLst>
          </p:cNvPr>
          <p:cNvSpPr/>
          <p:nvPr userDrawn="1"/>
        </p:nvSpPr>
        <p:spPr>
          <a:xfrm>
            <a:off x="0" y="0"/>
            <a:ext cx="12192000" cy="68609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46F0D21-29EF-D944-A922-BF1EBE63D36B}"/>
              </a:ext>
            </a:extLst>
          </p:cNvPr>
          <p:cNvSpPr/>
          <p:nvPr userDrawn="1"/>
        </p:nvSpPr>
        <p:spPr>
          <a:xfrm>
            <a:off x="0" y="6109909"/>
            <a:ext cx="12192000" cy="7509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pic>
        <p:nvPicPr>
          <p:cNvPr id="10" name="Picture 9">
            <a:extLst>
              <a:ext uri="{FF2B5EF4-FFF2-40B4-BE49-F238E27FC236}">
                <a16:creationId xmlns:a16="http://schemas.microsoft.com/office/drawing/2014/main" id="{A7559356-3647-494A-A7EF-C1191602362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3796" y="6309492"/>
            <a:ext cx="608217" cy="334093"/>
          </a:xfrm>
          <a:prstGeom prst="rect">
            <a:avLst/>
          </a:prstGeom>
        </p:spPr>
      </p:pic>
      <p:sp>
        <p:nvSpPr>
          <p:cNvPr id="17" name="Text Placeholder 2">
            <a:extLst>
              <a:ext uri="{FF2B5EF4-FFF2-40B4-BE49-F238E27FC236}">
                <a16:creationId xmlns:a16="http://schemas.microsoft.com/office/drawing/2014/main" id="{ABD64826-D44F-E34F-AA3A-8BA9CFC251C0}"/>
              </a:ext>
            </a:extLst>
          </p:cNvPr>
          <p:cNvSpPr>
            <a:spLocks noGrp="1"/>
          </p:cNvSpPr>
          <p:nvPr>
            <p:ph type="body" sz="quarter" idx="10" hasCustomPrompt="1"/>
          </p:nvPr>
        </p:nvSpPr>
        <p:spPr>
          <a:xfrm>
            <a:off x="657181" y="318977"/>
            <a:ext cx="10777564" cy="805213"/>
          </a:xfrm>
        </p:spPr>
        <p:txBody>
          <a:bodyPr anchor="b">
            <a:noAutofit/>
          </a:bodyPr>
          <a:lstStyle>
            <a:lvl1pPr marL="0" indent="0">
              <a:buNone/>
              <a:defRPr sz="24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2" name="Text Placeholder 4">
            <a:extLst>
              <a:ext uri="{FF2B5EF4-FFF2-40B4-BE49-F238E27FC236}">
                <a16:creationId xmlns:a16="http://schemas.microsoft.com/office/drawing/2014/main" id="{F46CF594-A22A-3F45-A6A7-E0BB244A153F}"/>
              </a:ext>
            </a:extLst>
          </p:cNvPr>
          <p:cNvSpPr>
            <a:spLocks noGrp="1"/>
          </p:cNvSpPr>
          <p:nvPr>
            <p:ph type="body" sz="quarter" idx="13"/>
          </p:nvPr>
        </p:nvSpPr>
        <p:spPr>
          <a:xfrm>
            <a:off x="657181" y="1429547"/>
            <a:ext cx="4656032" cy="3780458"/>
          </a:xfrm>
        </p:spPr>
        <p:txBody>
          <a:bodyPr tIns="91440">
            <a:noAutofit/>
          </a:bodyPr>
          <a:lstStyle>
            <a:lvl1pPr>
              <a:lnSpc>
                <a:spcPct val="100000"/>
              </a:lnSpc>
              <a:defRPr sz="1800">
                <a:solidFill>
                  <a:schemeClr val="bg1"/>
                </a:solidFill>
              </a:defRPr>
            </a:lvl1pPr>
            <a:lvl2pPr>
              <a:lnSpc>
                <a:spcPct val="100000"/>
              </a:lnSpc>
              <a:defRPr sz="1800">
                <a:solidFill>
                  <a:schemeClr val="bg1"/>
                </a:solidFill>
              </a:defRPr>
            </a:lvl2pPr>
            <a:lvl3pPr>
              <a:lnSpc>
                <a:spcPct val="100000"/>
              </a:lnSpc>
              <a:defRPr sz="1800">
                <a:solidFill>
                  <a:schemeClr val="bg1"/>
                </a:solidFill>
              </a:defRPr>
            </a:lvl3pPr>
            <a:lvl4pPr>
              <a:lnSpc>
                <a:spcPct val="100000"/>
              </a:lnSpc>
              <a:defRPr sz="1800">
                <a:solidFill>
                  <a:schemeClr val="bg1"/>
                </a:solidFill>
              </a:defRPr>
            </a:lvl4pPr>
            <a:lvl5pPr>
              <a:lnSpc>
                <a:spcPct val="100000"/>
              </a:lnSpc>
              <a:defRPr sz="18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4">
            <a:extLst>
              <a:ext uri="{FF2B5EF4-FFF2-40B4-BE49-F238E27FC236}">
                <a16:creationId xmlns:a16="http://schemas.microsoft.com/office/drawing/2014/main" id="{19816173-905D-8A4A-843A-2C10CD0E348F}"/>
              </a:ext>
            </a:extLst>
          </p:cNvPr>
          <p:cNvSpPr>
            <a:spLocks noGrp="1"/>
          </p:cNvSpPr>
          <p:nvPr>
            <p:ph type="body" sz="quarter" idx="14"/>
          </p:nvPr>
        </p:nvSpPr>
        <p:spPr>
          <a:xfrm>
            <a:off x="6522449" y="1429547"/>
            <a:ext cx="4656032" cy="3780458"/>
          </a:xfrm>
        </p:spPr>
        <p:txBody>
          <a:bodyPr tIns="91440">
            <a:noAutofit/>
          </a:bodyPr>
          <a:lstStyle>
            <a:lvl1pPr>
              <a:lnSpc>
                <a:spcPct val="100000"/>
              </a:lnSpc>
              <a:defRPr sz="1800">
                <a:solidFill>
                  <a:schemeClr val="bg1"/>
                </a:solidFill>
              </a:defRPr>
            </a:lvl1pPr>
            <a:lvl2pPr>
              <a:lnSpc>
                <a:spcPct val="100000"/>
              </a:lnSpc>
              <a:defRPr sz="1800">
                <a:solidFill>
                  <a:schemeClr val="bg1"/>
                </a:solidFill>
              </a:defRPr>
            </a:lvl2pPr>
            <a:lvl3pPr>
              <a:lnSpc>
                <a:spcPct val="100000"/>
              </a:lnSpc>
              <a:defRPr sz="1800">
                <a:solidFill>
                  <a:schemeClr val="bg1"/>
                </a:solidFill>
              </a:defRPr>
            </a:lvl3pPr>
            <a:lvl4pPr>
              <a:lnSpc>
                <a:spcPct val="100000"/>
              </a:lnSpc>
              <a:defRPr sz="1800">
                <a:solidFill>
                  <a:schemeClr val="bg1"/>
                </a:solidFill>
              </a:defRPr>
            </a:lvl4pPr>
            <a:lvl5pPr>
              <a:lnSpc>
                <a:spcPct val="100000"/>
              </a:lnSpc>
              <a:defRPr sz="18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0D30C561-DA00-7A44-B38A-B6E87CE5CD53}"/>
              </a:ext>
            </a:extLst>
          </p:cNvPr>
          <p:cNvSpPr>
            <a:spLocks noGrp="1"/>
          </p:cNvSpPr>
          <p:nvPr>
            <p:ph type="ftr" sz="quarter" idx="15"/>
          </p:nvPr>
        </p:nvSpPr>
        <p:spPr/>
        <p:txBody>
          <a:bodyPr/>
          <a:lstStyle/>
          <a:p>
            <a:r>
              <a:rPr lang="en-US" dirty="0"/>
              <a:t>© 2018 CHS Inc. Internal</a:t>
            </a:r>
          </a:p>
        </p:txBody>
      </p:sp>
      <p:sp>
        <p:nvSpPr>
          <p:cNvPr id="3" name="Slide Number Placeholder 2">
            <a:extLst>
              <a:ext uri="{FF2B5EF4-FFF2-40B4-BE49-F238E27FC236}">
                <a16:creationId xmlns:a16="http://schemas.microsoft.com/office/drawing/2014/main" id="{C75CD3BB-1B99-8042-9FDE-9ED5141FB7FB}"/>
              </a:ext>
            </a:extLst>
          </p:cNvPr>
          <p:cNvSpPr>
            <a:spLocks noGrp="1"/>
          </p:cNvSpPr>
          <p:nvPr>
            <p:ph type="sldNum" sz="quarter" idx="16"/>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26953546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E: Title + Content 2Col Yellow">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23A5DC6-0050-A742-9CDE-4F1E3F1ED7ED}"/>
              </a:ext>
            </a:extLst>
          </p:cNvPr>
          <p:cNvSpPr/>
          <p:nvPr userDrawn="1"/>
        </p:nvSpPr>
        <p:spPr>
          <a:xfrm>
            <a:off x="0" y="0"/>
            <a:ext cx="12192000" cy="68609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46F0D21-29EF-D944-A922-BF1EBE63D36B}"/>
              </a:ext>
            </a:extLst>
          </p:cNvPr>
          <p:cNvSpPr/>
          <p:nvPr userDrawn="1"/>
        </p:nvSpPr>
        <p:spPr>
          <a:xfrm>
            <a:off x="0" y="6109909"/>
            <a:ext cx="12192000" cy="7509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pic>
        <p:nvPicPr>
          <p:cNvPr id="10" name="Picture 9">
            <a:extLst>
              <a:ext uri="{FF2B5EF4-FFF2-40B4-BE49-F238E27FC236}">
                <a16:creationId xmlns:a16="http://schemas.microsoft.com/office/drawing/2014/main" id="{A7559356-3647-494A-A7EF-C1191602362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3796" y="6309492"/>
            <a:ext cx="608217" cy="334093"/>
          </a:xfrm>
          <a:prstGeom prst="rect">
            <a:avLst/>
          </a:prstGeom>
        </p:spPr>
      </p:pic>
      <p:sp>
        <p:nvSpPr>
          <p:cNvPr id="17" name="Text Placeholder 2">
            <a:extLst>
              <a:ext uri="{FF2B5EF4-FFF2-40B4-BE49-F238E27FC236}">
                <a16:creationId xmlns:a16="http://schemas.microsoft.com/office/drawing/2014/main" id="{C907D627-973B-2D40-832B-411ABCD9C656}"/>
              </a:ext>
            </a:extLst>
          </p:cNvPr>
          <p:cNvSpPr>
            <a:spLocks noGrp="1"/>
          </p:cNvSpPr>
          <p:nvPr>
            <p:ph type="body" sz="quarter" idx="10" hasCustomPrompt="1"/>
          </p:nvPr>
        </p:nvSpPr>
        <p:spPr>
          <a:xfrm>
            <a:off x="657181" y="318977"/>
            <a:ext cx="10777564" cy="805213"/>
          </a:xfrm>
        </p:spPr>
        <p:txBody>
          <a:bodyPr anchor="b">
            <a:noAutofit/>
          </a:bodyPr>
          <a:lstStyle>
            <a:lvl1pPr marL="0" indent="0">
              <a:buNone/>
              <a:defRPr sz="24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0" name="Text Placeholder 4">
            <a:extLst>
              <a:ext uri="{FF2B5EF4-FFF2-40B4-BE49-F238E27FC236}">
                <a16:creationId xmlns:a16="http://schemas.microsoft.com/office/drawing/2014/main" id="{979445E0-FA7D-CB47-A2C5-8DDEF6895F16}"/>
              </a:ext>
            </a:extLst>
          </p:cNvPr>
          <p:cNvSpPr>
            <a:spLocks noGrp="1"/>
          </p:cNvSpPr>
          <p:nvPr>
            <p:ph type="body" sz="quarter" idx="13"/>
          </p:nvPr>
        </p:nvSpPr>
        <p:spPr>
          <a:xfrm>
            <a:off x="657181" y="1429547"/>
            <a:ext cx="4656032" cy="3780458"/>
          </a:xfrm>
        </p:spPr>
        <p:txBody>
          <a:bodyPr tIns="91440">
            <a:noAutofit/>
          </a:bodyPr>
          <a:lstStyle>
            <a:lvl1pPr>
              <a:lnSpc>
                <a:spcPct val="100000"/>
              </a:lnSpc>
              <a:defRPr sz="1800">
                <a:solidFill>
                  <a:schemeClr val="bg2"/>
                </a:solidFill>
              </a:defRPr>
            </a:lvl1pPr>
            <a:lvl2pPr>
              <a:lnSpc>
                <a:spcPct val="100000"/>
              </a:lnSpc>
              <a:defRPr sz="1800">
                <a:solidFill>
                  <a:schemeClr val="bg2"/>
                </a:solidFill>
              </a:defRPr>
            </a:lvl2pPr>
            <a:lvl3pPr>
              <a:lnSpc>
                <a:spcPct val="100000"/>
              </a:lnSpc>
              <a:defRPr sz="1800">
                <a:solidFill>
                  <a:schemeClr val="bg2"/>
                </a:solidFill>
              </a:defRPr>
            </a:lvl3pPr>
            <a:lvl4pPr>
              <a:lnSpc>
                <a:spcPct val="100000"/>
              </a:lnSpc>
              <a:defRPr sz="1800">
                <a:solidFill>
                  <a:schemeClr val="bg2"/>
                </a:solidFill>
              </a:defRPr>
            </a:lvl4pPr>
            <a:lvl5pPr>
              <a:lnSpc>
                <a:spcPct val="100000"/>
              </a:lnSpc>
              <a:defRPr sz="18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4">
            <a:extLst>
              <a:ext uri="{FF2B5EF4-FFF2-40B4-BE49-F238E27FC236}">
                <a16:creationId xmlns:a16="http://schemas.microsoft.com/office/drawing/2014/main" id="{68E1E2E0-24C4-CE4C-BF40-DE5F427B7519}"/>
              </a:ext>
            </a:extLst>
          </p:cNvPr>
          <p:cNvSpPr>
            <a:spLocks noGrp="1"/>
          </p:cNvSpPr>
          <p:nvPr>
            <p:ph type="body" sz="quarter" idx="14"/>
          </p:nvPr>
        </p:nvSpPr>
        <p:spPr>
          <a:xfrm>
            <a:off x="6522449" y="1429547"/>
            <a:ext cx="4656032" cy="3780458"/>
          </a:xfrm>
        </p:spPr>
        <p:txBody>
          <a:bodyPr tIns="91440">
            <a:noAutofit/>
          </a:bodyPr>
          <a:lstStyle>
            <a:lvl1pPr>
              <a:lnSpc>
                <a:spcPct val="100000"/>
              </a:lnSpc>
              <a:defRPr sz="1800">
                <a:solidFill>
                  <a:schemeClr val="bg2"/>
                </a:solidFill>
              </a:defRPr>
            </a:lvl1pPr>
            <a:lvl2pPr>
              <a:lnSpc>
                <a:spcPct val="100000"/>
              </a:lnSpc>
              <a:defRPr sz="1800">
                <a:solidFill>
                  <a:schemeClr val="bg2"/>
                </a:solidFill>
              </a:defRPr>
            </a:lvl2pPr>
            <a:lvl3pPr>
              <a:lnSpc>
                <a:spcPct val="100000"/>
              </a:lnSpc>
              <a:defRPr sz="1800">
                <a:solidFill>
                  <a:schemeClr val="bg2"/>
                </a:solidFill>
              </a:defRPr>
            </a:lvl3pPr>
            <a:lvl4pPr>
              <a:lnSpc>
                <a:spcPct val="100000"/>
              </a:lnSpc>
              <a:defRPr sz="1800">
                <a:solidFill>
                  <a:schemeClr val="bg2"/>
                </a:solidFill>
              </a:defRPr>
            </a:lvl4pPr>
            <a:lvl5pPr>
              <a:lnSpc>
                <a:spcPct val="100000"/>
              </a:lnSpc>
              <a:defRPr sz="18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2B309BC-5574-4648-A528-C742A7AD8ECD}"/>
              </a:ext>
            </a:extLst>
          </p:cNvPr>
          <p:cNvSpPr>
            <a:spLocks noGrp="1"/>
          </p:cNvSpPr>
          <p:nvPr>
            <p:ph type="ftr" sz="quarter" idx="15"/>
          </p:nvPr>
        </p:nvSpPr>
        <p:spPr/>
        <p:txBody>
          <a:bodyPr/>
          <a:lstStyle/>
          <a:p>
            <a:r>
              <a:rPr lang="en-US" dirty="0"/>
              <a:t>© 2018 CHS Inc. Internal</a:t>
            </a:r>
          </a:p>
        </p:txBody>
      </p:sp>
      <p:sp>
        <p:nvSpPr>
          <p:cNvPr id="5" name="Slide Number Placeholder 4">
            <a:extLst>
              <a:ext uri="{FF2B5EF4-FFF2-40B4-BE49-F238E27FC236}">
                <a16:creationId xmlns:a16="http://schemas.microsoft.com/office/drawing/2014/main" id="{AC6E1DF2-9C29-994B-820A-B993D59C11F3}"/>
              </a:ext>
            </a:extLst>
          </p:cNvPr>
          <p:cNvSpPr>
            <a:spLocks noGrp="1"/>
          </p:cNvSpPr>
          <p:nvPr>
            <p:ph type="sldNum" sz="quarter" idx="16"/>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29309113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A: Title Whit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244030C-F190-B646-AB68-F12AED8F76EB}"/>
              </a:ext>
            </a:extLst>
          </p:cNvPr>
          <p:cNvSpPr>
            <a:spLocks noGrp="1"/>
          </p:cNvSpPr>
          <p:nvPr>
            <p:ph sz="quarter" idx="27" hasCustomPrompt="1"/>
          </p:nvPr>
        </p:nvSpPr>
        <p:spPr>
          <a:xfrm>
            <a:off x="657225" y="1374775"/>
            <a:ext cx="10080625" cy="4189413"/>
          </a:xfrm>
        </p:spPr>
        <p:txBody>
          <a:bodyPr>
            <a:normAutofit/>
          </a:bodyPr>
          <a:lstStyle>
            <a:lvl1pPr>
              <a:defRPr sz="1800">
                <a:solidFill>
                  <a:schemeClr val="bg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en-US" dirty="0"/>
              <a:t>Click an icon to insert content</a:t>
            </a:r>
          </a:p>
        </p:txBody>
      </p:sp>
      <p:sp>
        <p:nvSpPr>
          <p:cNvPr id="8" name="Text Placeholder 2">
            <a:extLst>
              <a:ext uri="{FF2B5EF4-FFF2-40B4-BE49-F238E27FC236}">
                <a16:creationId xmlns:a16="http://schemas.microsoft.com/office/drawing/2014/main" id="{C1AB1108-4681-8C42-811D-681C68190A66}"/>
              </a:ext>
            </a:extLst>
          </p:cNvPr>
          <p:cNvSpPr>
            <a:spLocks noGrp="1"/>
          </p:cNvSpPr>
          <p:nvPr>
            <p:ph type="body" sz="quarter" idx="10" hasCustomPrompt="1"/>
          </p:nvPr>
        </p:nvSpPr>
        <p:spPr>
          <a:xfrm>
            <a:off x="657181" y="318977"/>
            <a:ext cx="10777564" cy="805213"/>
          </a:xfrm>
        </p:spPr>
        <p:txBody>
          <a:bodyPr anchor="b">
            <a:noAutofit/>
          </a:bodyPr>
          <a:lstStyle>
            <a:lvl1pPr marL="0" indent="0">
              <a:buNone/>
              <a:defRPr sz="24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 name="Footer Placeholder 1">
            <a:extLst>
              <a:ext uri="{FF2B5EF4-FFF2-40B4-BE49-F238E27FC236}">
                <a16:creationId xmlns:a16="http://schemas.microsoft.com/office/drawing/2014/main" id="{6F135E25-D9E9-AE4E-A610-95E18FF4E4CD}"/>
              </a:ext>
            </a:extLst>
          </p:cNvPr>
          <p:cNvSpPr>
            <a:spLocks noGrp="1"/>
          </p:cNvSpPr>
          <p:nvPr>
            <p:ph type="ftr" sz="quarter" idx="11"/>
          </p:nvPr>
        </p:nvSpPr>
        <p:spPr/>
        <p:txBody>
          <a:bodyPr/>
          <a:lstStyle/>
          <a:p>
            <a:r>
              <a:rPr lang="en-US" dirty="0"/>
              <a:t>© 2018 CHS Inc. Internal</a:t>
            </a:r>
          </a:p>
        </p:txBody>
      </p:sp>
      <p:sp>
        <p:nvSpPr>
          <p:cNvPr id="3" name="Slide Number Placeholder 2">
            <a:extLst>
              <a:ext uri="{FF2B5EF4-FFF2-40B4-BE49-F238E27FC236}">
                <a16:creationId xmlns:a16="http://schemas.microsoft.com/office/drawing/2014/main" id="{CB065094-7F82-7747-9946-BE99831FC3AA}"/>
              </a:ext>
            </a:extLst>
          </p:cNvPr>
          <p:cNvSpPr>
            <a:spLocks noGrp="1"/>
          </p:cNvSpPr>
          <p:nvPr>
            <p:ph type="sldNum" sz="quarter" idx="12"/>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33993047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B: Title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A9CCC52-1D01-F94F-936A-91B99B290E08}"/>
              </a:ext>
            </a:extLst>
          </p:cNvPr>
          <p:cNvSpPr/>
          <p:nvPr userDrawn="1"/>
        </p:nvSpPr>
        <p:spPr>
          <a:xfrm>
            <a:off x="0" y="0"/>
            <a:ext cx="12192000" cy="68609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85A471DF-ED56-2E4A-A66E-9062A0E3772F}"/>
              </a:ext>
            </a:extLst>
          </p:cNvPr>
          <p:cNvSpPr>
            <a:spLocks noGrp="1"/>
          </p:cNvSpPr>
          <p:nvPr>
            <p:ph type="body" sz="quarter" idx="10" hasCustomPrompt="1"/>
          </p:nvPr>
        </p:nvSpPr>
        <p:spPr>
          <a:xfrm>
            <a:off x="657181" y="318977"/>
            <a:ext cx="10777564" cy="805213"/>
          </a:xfrm>
        </p:spPr>
        <p:txBody>
          <a:bodyPr anchor="b">
            <a:noAutofit/>
          </a:bodyPr>
          <a:lstStyle>
            <a:lvl1pPr marL="0" indent="0">
              <a:buNone/>
              <a:defRPr sz="24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9" name="Rectangle 8">
            <a:extLst>
              <a:ext uri="{FF2B5EF4-FFF2-40B4-BE49-F238E27FC236}">
                <a16:creationId xmlns:a16="http://schemas.microsoft.com/office/drawing/2014/main" id="{A46F0D21-29EF-D944-A922-BF1EBE63D36B}"/>
              </a:ext>
            </a:extLst>
          </p:cNvPr>
          <p:cNvSpPr/>
          <p:nvPr userDrawn="1"/>
        </p:nvSpPr>
        <p:spPr>
          <a:xfrm>
            <a:off x="0" y="6109909"/>
            <a:ext cx="12192000" cy="7509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pic>
        <p:nvPicPr>
          <p:cNvPr id="10" name="Picture 9">
            <a:extLst>
              <a:ext uri="{FF2B5EF4-FFF2-40B4-BE49-F238E27FC236}">
                <a16:creationId xmlns:a16="http://schemas.microsoft.com/office/drawing/2014/main" id="{A7559356-3647-494A-A7EF-C1191602362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3796" y="6309492"/>
            <a:ext cx="608217" cy="334093"/>
          </a:xfrm>
          <a:prstGeom prst="rect">
            <a:avLst/>
          </a:prstGeom>
        </p:spPr>
      </p:pic>
      <p:sp>
        <p:nvSpPr>
          <p:cNvPr id="4" name="Footer Placeholder 3">
            <a:extLst>
              <a:ext uri="{FF2B5EF4-FFF2-40B4-BE49-F238E27FC236}">
                <a16:creationId xmlns:a16="http://schemas.microsoft.com/office/drawing/2014/main" id="{10F45CAB-07FF-CB44-B0CE-D9AE501FA6CD}"/>
              </a:ext>
            </a:extLst>
          </p:cNvPr>
          <p:cNvSpPr>
            <a:spLocks noGrp="1"/>
          </p:cNvSpPr>
          <p:nvPr>
            <p:ph type="ftr" sz="quarter" idx="11"/>
          </p:nvPr>
        </p:nvSpPr>
        <p:spPr/>
        <p:txBody>
          <a:bodyPr/>
          <a:lstStyle/>
          <a:p>
            <a:r>
              <a:rPr lang="en-US" dirty="0"/>
              <a:t>© 2018 CHS Inc. Internal</a:t>
            </a:r>
          </a:p>
        </p:txBody>
      </p:sp>
      <p:sp>
        <p:nvSpPr>
          <p:cNvPr id="5" name="Slide Number Placeholder 4">
            <a:extLst>
              <a:ext uri="{FF2B5EF4-FFF2-40B4-BE49-F238E27FC236}">
                <a16:creationId xmlns:a16="http://schemas.microsoft.com/office/drawing/2014/main" id="{DB87A4C6-5AE9-914B-9751-431008A398EA}"/>
              </a:ext>
            </a:extLst>
          </p:cNvPr>
          <p:cNvSpPr>
            <a:spLocks noGrp="1"/>
          </p:cNvSpPr>
          <p:nvPr>
            <p:ph type="sldNum" sz="quarter" idx="12"/>
          </p:nvPr>
        </p:nvSpPr>
        <p:spPr/>
        <p:txBody>
          <a:bodyPr/>
          <a:lstStyle/>
          <a:p>
            <a:fld id="{6A6F46FF-D5FD-D344-AAD7-CAD0D68AD4E5}" type="slidenum">
              <a:rPr lang="en-US" smtClean="0"/>
              <a:pPr/>
              <a:t>‹#›</a:t>
            </a:fld>
            <a:endParaRPr lang="en-US" dirty="0"/>
          </a:p>
        </p:txBody>
      </p:sp>
      <p:sp>
        <p:nvSpPr>
          <p:cNvPr id="12" name="Content Placeholder 4">
            <a:extLst>
              <a:ext uri="{FF2B5EF4-FFF2-40B4-BE49-F238E27FC236}">
                <a16:creationId xmlns:a16="http://schemas.microsoft.com/office/drawing/2014/main" id="{2E3C21BB-13E8-3A40-82CC-B925C12B72A0}"/>
              </a:ext>
            </a:extLst>
          </p:cNvPr>
          <p:cNvSpPr>
            <a:spLocks noGrp="1"/>
          </p:cNvSpPr>
          <p:nvPr>
            <p:ph sz="quarter" idx="27" hasCustomPrompt="1"/>
          </p:nvPr>
        </p:nvSpPr>
        <p:spPr>
          <a:xfrm>
            <a:off x="657225" y="1374775"/>
            <a:ext cx="10080625" cy="4189413"/>
          </a:xfrm>
        </p:spPr>
        <p:txBody>
          <a:bodyPr>
            <a:normAutofit/>
          </a:bodyPr>
          <a:lstStyle>
            <a:lvl1pPr>
              <a:defRPr sz="1800">
                <a:solidFill>
                  <a:schemeClr val="bg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en-US" dirty="0"/>
              <a:t>Click an icon to insert content</a:t>
            </a:r>
          </a:p>
        </p:txBody>
      </p:sp>
    </p:spTree>
    <p:extLst>
      <p:ext uri="{BB962C8B-B14F-4D97-AF65-F5344CB8AC3E}">
        <p14:creationId xmlns:p14="http://schemas.microsoft.com/office/powerpoint/2010/main" val="9322452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C: Title Gree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A9CCC52-1D01-F94F-936A-91B99B290E08}"/>
              </a:ext>
            </a:extLst>
          </p:cNvPr>
          <p:cNvSpPr/>
          <p:nvPr userDrawn="1"/>
        </p:nvSpPr>
        <p:spPr>
          <a:xfrm>
            <a:off x="0" y="0"/>
            <a:ext cx="12192000" cy="68609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46F0D21-29EF-D944-A922-BF1EBE63D36B}"/>
              </a:ext>
            </a:extLst>
          </p:cNvPr>
          <p:cNvSpPr/>
          <p:nvPr userDrawn="1"/>
        </p:nvSpPr>
        <p:spPr>
          <a:xfrm>
            <a:off x="0" y="6109909"/>
            <a:ext cx="12192000" cy="7509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pic>
        <p:nvPicPr>
          <p:cNvPr id="10" name="Picture 9">
            <a:extLst>
              <a:ext uri="{FF2B5EF4-FFF2-40B4-BE49-F238E27FC236}">
                <a16:creationId xmlns:a16="http://schemas.microsoft.com/office/drawing/2014/main" id="{A7559356-3647-494A-A7EF-C1191602362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3796" y="6309492"/>
            <a:ext cx="608217" cy="334093"/>
          </a:xfrm>
          <a:prstGeom prst="rect">
            <a:avLst/>
          </a:prstGeom>
        </p:spPr>
      </p:pic>
      <p:sp>
        <p:nvSpPr>
          <p:cNvPr id="8" name="Text Placeholder 2">
            <a:extLst>
              <a:ext uri="{FF2B5EF4-FFF2-40B4-BE49-F238E27FC236}">
                <a16:creationId xmlns:a16="http://schemas.microsoft.com/office/drawing/2014/main" id="{7AAA67F2-903E-8340-B814-DAF93578D061}"/>
              </a:ext>
            </a:extLst>
          </p:cNvPr>
          <p:cNvSpPr>
            <a:spLocks noGrp="1"/>
          </p:cNvSpPr>
          <p:nvPr>
            <p:ph type="body" sz="quarter" idx="10" hasCustomPrompt="1"/>
          </p:nvPr>
        </p:nvSpPr>
        <p:spPr>
          <a:xfrm>
            <a:off x="657181" y="318977"/>
            <a:ext cx="10777564" cy="805213"/>
          </a:xfrm>
        </p:spPr>
        <p:txBody>
          <a:bodyPr anchor="b">
            <a:noAutofit/>
          </a:bodyPr>
          <a:lstStyle>
            <a:lvl1pPr marL="0" indent="0">
              <a:buNone/>
              <a:defRPr sz="24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 name="Footer Placeholder 1">
            <a:extLst>
              <a:ext uri="{FF2B5EF4-FFF2-40B4-BE49-F238E27FC236}">
                <a16:creationId xmlns:a16="http://schemas.microsoft.com/office/drawing/2014/main" id="{2FA1F860-7A7C-7148-87B2-947B619078BE}"/>
              </a:ext>
            </a:extLst>
          </p:cNvPr>
          <p:cNvSpPr>
            <a:spLocks noGrp="1"/>
          </p:cNvSpPr>
          <p:nvPr>
            <p:ph type="ftr" sz="quarter" idx="11"/>
          </p:nvPr>
        </p:nvSpPr>
        <p:spPr/>
        <p:txBody>
          <a:bodyPr/>
          <a:lstStyle/>
          <a:p>
            <a:r>
              <a:rPr lang="en-US" dirty="0"/>
              <a:t>© 2018 CHS Inc. Internal</a:t>
            </a:r>
          </a:p>
        </p:txBody>
      </p:sp>
      <p:sp>
        <p:nvSpPr>
          <p:cNvPr id="3" name="Slide Number Placeholder 2">
            <a:extLst>
              <a:ext uri="{FF2B5EF4-FFF2-40B4-BE49-F238E27FC236}">
                <a16:creationId xmlns:a16="http://schemas.microsoft.com/office/drawing/2014/main" id="{3FAE6332-B957-8B42-A444-776FC09219D8}"/>
              </a:ext>
            </a:extLst>
          </p:cNvPr>
          <p:cNvSpPr>
            <a:spLocks noGrp="1"/>
          </p:cNvSpPr>
          <p:nvPr>
            <p:ph type="sldNum" sz="quarter" idx="12"/>
          </p:nvPr>
        </p:nvSpPr>
        <p:spPr/>
        <p:txBody>
          <a:bodyPr/>
          <a:lstStyle/>
          <a:p>
            <a:fld id="{6A6F46FF-D5FD-D344-AAD7-CAD0D68AD4E5}" type="slidenum">
              <a:rPr lang="en-US" smtClean="0"/>
              <a:pPr/>
              <a:t>‹#›</a:t>
            </a:fld>
            <a:endParaRPr lang="en-US" dirty="0"/>
          </a:p>
        </p:txBody>
      </p:sp>
      <p:sp>
        <p:nvSpPr>
          <p:cNvPr id="12" name="Content Placeholder 4">
            <a:extLst>
              <a:ext uri="{FF2B5EF4-FFF2-40B4-BE49-F238E27FC236}">
                <a16:creationId xmlns:a16="http://schemas.microsoft.com/office/drawing/2014/main" id="{9097C764-4E51-444A-BF39-EA1709DB9C91}"/>
              </a:ext>
            </a:extLst>
          </p:cNvPr>
          <p:cNvSpPr>
            <a:spLocks noGrp="1"/>
          </p:cNvSpPr>
          <p:nvPr>
            <p:ph sz="quarter" idx="27" hasCustomPrompt="1"/>
          </p:nvPr>
        </p:nvSpPr>
        <p:spPr>
          <a:xfrm>
            <a:off x="657225" y="1374775"/>
            <a:ext cx="10080625" cy="4189413"/>
          </a:xfrm>
        </p:spPr>
        <p:txBody>
          <a:bodyPr>
            <a:normAutofit/>
          </a:bodyPr>
          <a:lstStyle>
            <a:lvl1pPr>
              <a:defRPr sz="1800">
                <a:solidFill>
                  <a:schemeClr val="bg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en-US" dirty="0"/>
              <a:t>Click an icon to insert content</a:t>
            </a:r>
          </a:p>
        </p:txBody>
      </p:sp>
    </p:spTree>
    <p:extLst>
      <p:ext uri="{BB962C8B-B14F-4D97-AF65-F5344CB8AC3E}">
        <p14:creationId xmlns:p14="http://schemas.microsoft.com/office/powerpoint/2010/main" val="22552175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D: Title Orang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A9CCC52-1D01-F94F-936A-91B99B290E08}"/>
              </a:ext>
            </a:extLst>
          </p:cNvPr>
          <p:cNvSpPr/>
          <p:nvPr userDrawn="1"/>
        </p:nvSpPr>
        <p:spPr>
          <a:xfrm>
            <a:off x="0" y="0"/>
            <a:ext cx="12192000" cy="68609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46F0D21-29EF-D944-A922-BF1EBE63D36B}"/>
              </a:ext>
            </a:extLst>
          </p:cNvPr>
          <p:cNvSpPr/>
          <p:nvPr userDrawn="1"/>
        </p:nvSpPr>
        <p:spPr>
          <a:xfrm>
            <a:off x="0" y="6109909"/>
            <a:ext cx="12192000" cy="7509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pic>
        <p:nvPicPr>
          <p:cNvPr id="10" name="Picture 9">
            <a:extLst>
              <a:ext uri="{FF2B5EF4-FFF2-40B4-BE49-F238E27FC236}">
                <a16:creationId xmlns:a16="http://schemas.microsoft.com/office/drawing/2014/main" id="{A7559356-3647-494A-A7EF-C1191602362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3796" y="6309492"/>
            <a:ext cx="608217" cy="334093"/>
          </a:xfrm>
          <a:prstGeom prst="rect">
            <a:avLst/>
          </a:prstGeom>
        </p:spPr>
      </p:pic>
      <p:sp>
        <p:nvSpPr>
          <p:cNvPr id="8" name="Text Placeholder 2">
            <a:extLst>
              <a:ext uri="{FF2B5EF4-FFF2-40B4-BE49-F238E27FC236}">
                <a16:creationId xmlns:a16="http://schemas.microsoft.com/office/drawing/2014/main" id="{6702EEE1-D56F-954E-ACA3-25BBC3296410}"/>
              </a:ext>
            </a:extLst>
          </p:cNvPr>
          <p:cNvSpPr>
            <a:spLocks noGrp="1"/>
          </p:cNvSpPr>
          <p:nvPr>
            <p:ph type="body" sz="quarter" idx="10" hasCustomPrompt="1"/>
          </p:nvPr>
        </p:nvSpPr>
        <p:spPr>
          <a:xfrm>
            <a:off x="657181" y="318977"/>
            <a:ext cx="10777564" cy="805213"/>
          </a:xfrm>
        </p:spPr>
        <p:txBody>
          <a:bodyPr anchor="b">
            <a:noAutofit/>
          </a:bodyPr>
          <a:lstStyle>
            <a:lvl1pPr marL="0" indent="0">
              <a:buNone/>
              <a:defRPr sz="24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 name="Footer Placeholder 1">
            <a:extLst>
              <a:ext uri="{FF2B5EF4-FFF2-40B4-BE49-F238E27FC236}">
                <a16:creationId xmlns:a16="http://schemas.microsoft.com/office/drawing/2014/main" id="{1DAE1233-1CF2-A84C-A761-C5D41EED7237}"/>
              </a:ext>
            </a:extLst>
          </p:cNvPr>
          <p:cNvSpPr>
            <a:spLocks noGrp="1"/>
          </p:cNvSpPr>
          <p:nvPr>
            <p:ph type="ftr" sz="quarter" idx="11"/>
          </p:nvPr>
        </p:nvSpPr>
        <p:spPr/>
        <p:txBody>
          <a:bodyPr/>
          <a:lstStyle/>
          <a:p>
            <a:r>
              <a:rPr lang="en-US" dirty="0"/>
              <a:t>© 2018 CHS Inc. Internal</a:t>
            </a:r>
          </a:p>
        </p:txBody>
      </p:sp>
      <p:sp>
        <p:nvSpPr>
          <p:cNvPr id="3" name="Slide Number Placeholder 2">
            <a:extLst>
              <a:ext uri="{FF2B5EF4-FFF2-40B4-BE49-F238E27FC236}">
                <a16:creationId xmlns:a16="http://schemas.microsoft.com/office/drawing/2014/main" id="{14C9A381-662C-C34A-90DF-88722697CBE4}"/>
              </a:ext>
            </a:extLst>
          </p:cNvPr>
          <p:cNvSpPr>
            <a:spLocks noGrp="1"/>
          </p:cNvSpPr>
          <p:nvPr>
            <p:ph type="sldNum" sz="quarter" idx="12"/>
          </p:nvPr>
        </p:nvSpPr>
        <p:spPr/>
        <p:txBody>
          <a:bodyPr/>
          <a:lstStyle/>
          <a:p>
            <a:fld id="{6A6F46FF-D5FD-D344-AAD7-CAD0D68AD4E5}" type="slidenum">
              <a:rPr lang="en-US" smtClean="0"/>
              <a:pPr/>
              <a:t>‹#›</a:t>
            </a:fld>
            <a:endParaRPr lang="en-US" dirty="0"/>
          </a:p>
        </p:txBody>
      </p:sp>
      <p:sp>
        <p:nvSpPr>
          <p:cNvPr id="12" name="Content Placeholder 4">
            <a:extLst>
              <a:ext uri="{FF2B5EF4-FFF2-40B4-BE49-F238E27FC236}">
                <a16:creationId xmlns:a16="http://schemas.microsoft.com/office/drawing/2014/main" id="{1CF0A979-F310-EF43-924B-B8974CA2365E}"/>
              </a:ext>
            </a:extLst>
          </p:cNvPr>
          <p:cNvSpPr>
            <a:spLocks noGrp="1"/>
          </p:cNvSpPr>
          <p:nvPr>
            <p:ph sz="quarter" idx="27" hasCustomPrompt="1"/>
          </p:nvPr>
        </p:nvSpPr>
        <p:spPr>
          <a:xfrm>
            <a:off x="657225" y="1374775"/>
            <a:ext cx="10080625" cy="4189413"/>
          </a:xfrm>
        </p:spPr>
        <p:txBody>
          <a:bodyPr>
            <a:normAutofit/>
          </a:bodyPr>
          <a:lstStyle>
            <a:lvl1pPr>
              <a:defRPr sz="1800">
                <a:solidFill>
                  <a:schemeClr val="bg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en-US" dirty="0"/>
              <a:t>Click an icon to insert content</a:t>
            </a:r>
          </a:p>
        </p:txBody>
      </p:sp>
    </p:spTree>
    <p:extLst>
      <p:ext uri="{BB962C8B-B14F-4D97-AF65-F5344CB8AC3E}">
        <p14:creationId xmlns:p14="http://schemas.microsoft.com/office/powerpoint/2010/main" val="33177837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E: Title Yellow">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A9CCC52-1D01-F94F-936A-91B99B290E08}"/>
              </a:ext>
            </a:extLst>
          </p:cNvPr>
          <p:cNvSpPr/>
          <p:nvPr userDrawn="1"/>
        </p:nvSpPr>
        <p:spPr>
          <a:xfrm>
            <a:off x="0" y="0"/>
            <a:ext cx="12192000" cy="68609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46F0D21-29EF-D944-A922-BF1EBE63D36B}"/>
              </a:ext>
            </a:extLst>
          </p:cNvPr>
          <p:cNvSpPr/>
          <p:nvPr userDrawn="1"/>
        </p:nvSpPr>
        <p:spPr>
          <a:xfrm>
            <a:off x="0" y="6109909"/>
            <a:ext cx="12192000" cy="7509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pic>
        <p:nvPicPr>
          <p:cNvPr id="10" name="Picture 9">
            <a:extLst>
              <a:ext uri="{FF2B5EF4-FFF2-40B4-BE49-F238E27FC236}">
                <a16:creationId xmlns:a16="http://schemas.microsoft.com/office/drawing/2014/main" id="{A7559356-3647-494A-A7EF-C1191602362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3796" y="6309492"/>
            <a:ext cx="608217" cy="334093"/>
          </a:xfrm>
          <a:prstGeom prst="rect">
            <a:avLst/>
          </a:prstGeom>
        </p:spPr>
      </p:pic>
      <p:sp>
        <p:nvSpPr>
          <p:cNvPr id="8" name="Text Placeholder 2">
            <a:extLst>
              <a:ext uri="{FF2B5EF4-FFF2-40B4-BE49-F238E27FC236}">
                <a16:creationId xmlns:a16="http://schemas.microsoft.com/office/drawing/2014/main" id="{D91C8BCB-E364-2646-84B0-72BEC1221095}"/>
              </a:ext>
            </a:extLst>
          </p:cNvPr>
          <p:cNvSpPr>
            <a:spLocks noGrp="1"/>
          </p:cNvSpPr>
          <p:nvPr>
            <p:ph type="body" sz="quarter" idx="10" hasCustomPrompt="1"/>
          </p:nvPr>
        </p:nvSpPr>
        <p:spPr>
          <a:xfrm>
            <a:off x="657181" y="318977"/>
            <a:ext cx="10777564" cy="805213"/>
          </a:xfrm>
        </p:spPr>
        <p:txBody>
          <a:bodyPr anchor="b">
            <a:noAutofit/>
          </a:bodyPr>
          <a:lstStyle>
            <a:lvl1pPr marL="0" indent="0">
              <a:buNone/>
              <a:defRPr sz="24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 name="Footer Placeholder 1">
            <a:extLst>
              <a:ext uri="{FF2B5EF4-FFF2-40B4-BE49-F238E27FC236}">
                <a16:creationId xmlns:a16="http://schemas.microsoft.com/office/drawing/2014/main" id="{7AAD5309-9900-704E-9EEC-BA00C6A93EF6}"/>
              </a:ext>
            </a:extLst>
          </p:cNvPr>
          <p:cNvSpPr>
            <a:spLocks noGrp="1"/>
          </p:cNvSpPr>
          <p:nvPr>
            <p:ph type="ftr" sz="quarter" idx="11"/>
          </p:nvPr>
        </p:nvSpPr>
        <p:spPr/>
        <p:txBody>
          <a:bodyPr/>
          <a:lstStyle/>
          <a:p>
            <a:r>
              <a:rPr lang="en-US" dirty="0"/>
              <a:t>© 2018 CHS Inc. Internal</a:t>
            </a:r>
          </a:p>
        </p:txBody>
      </p:sp>
      <p:sp>
        <p:nvSpPr>
          <p:cNvPr id="3" name="Slide Number Placeholder 2">
            <a:extLst>
              <a:ext uri="{FF2B5EF4-FFF2-40B4-BE49-F238E27FC236}">
                <a16:creationId xmlns:a16="http://schemas.microsoft.com/office/drawing/2014/main" id="{EE290ED1-7996-4847-B194-78AD273ED651}"/>
              </a:ext>
            </a:extLst>
          </p:cNvPr>
          <p:cNvSpPr>
            <a:spLocks noGrp="1"/>
          </p:cNvSpPr>
          <p:nvPr>
            <p:ph type="sldNum" sz="quarter" idx="12"/>
          </p:nvPr>
        </p:nvSpPr>
        <p:spPr/>
        <p:txBody>
          <a:bodyPr/>
          <a:lstStyle/>
          <a:p>
            <a:fld id="{6A6F46FF-D5FD-D344-AAD7-CAD0D68AD4E5}" type="slidenum">
              <a:rPr lang="en-US" smtClean="0"/>
              <a:pPr/>
              <a:t>‹#›</a:t>
            </a:fld>
            <a:endParaRPr lang="en-US" dirty="0"/>
          </a:p>
        </p:txBody>
      </p:sp>
      <p:sp>
        <p:nvSpPr>
          <p:cNvPr id="12" name="Content Placeholder 4">
            <a:extLst>
              <a:ext uri="{FF2B5EF4-FFF2-40B4-BE49-F238E27FC236}">
                <a16:creationId xmlns:a16="http://schemas.microsoft.com/office/drawing/2014/main" id="{8DE98850-CD65-3146-ADF9-7670C161A695}"/>
              </a:ext>
            </a:extLst>
          </p:cNvPr>
          <p:cNvSpPr>
            <a:spLocks noGrp="1"/>
          </p:cNvSpPr>
          <p:nvPr>
            <p:ph sz="quarter" idx="27" hasCustomPrompt="1"/>
          </p:nvPr>
        </p:nvSpPr>
        <p:spPr>
          <a:xfrm>
            <a:off x="657225" y="1374775"/>
            <a:ext cx="10080625" cy="4189413"/>
          </a:xfrm>
        </p:spPr>
        <p:txBody>
          <a:bodyPr>
            <a:normAutofit/>
          </a:bodyPr>
          <a:lstStyle>
            <a:lvl1pPr>
              <a:defRPr sz="1800">
                <a:solidFill>
                  <a:schemeClr val="bg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en-US" dirty="0"/>
              <a:t>Click an icon to insert content</a:t>
            </a:r>
          </a:p>
        </p:txBody>
      </p:sp>
    </p:spTree>
    <p:extLst>
      <p:ext uri="{BB962C8B-B14F-4D97-AF65-F5344CB8AC3E}">
        <p14:creationId xmlns:p14="http://schemas.microsoft.com/office/powerpoint/2010/main" val="23651678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A: Title + Content 2T 2C Blue/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E7EE04C-AE21-274E-9EBD-6656A917FDD1}"/>
              </a:ext>
            </a:extLst>
          </p:cNvPr>
          <p:cNvSpPr/>
          <p:nvPr userDrawn="1"/>
        </p:nvSpPr>
        <p:spPr>
          <a:xfrm>
            <a:off x="0" y="0"/>
            <a:ext cx="6099048" cy="61264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27ACDD3-2919-D746-BB5F-D71C84432B64}"/>
              </a:ext>
            </a:extLst>
          </p:cNvPr>
          <p:cNvSpPr/>
          <p:nvPr userDrawn="1"/>
        </p:nvSpPr>
        <p:spPr>
          <a:xfrm>
            <a:off x="6099048" y="0"/>
            <a:ext cx="6097901" cy="6126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
            <a:extLst>
              <a:ext uri="{FF2B5EF4-FFF2-40B4-BE49-F238E27FC236}">
                <a16:creationId xmlns:a16="http://schemas.microsoft.com/office/drawing/2014/main" id="{66CE8758-457E-4E40-AF0C-03CC2DE79245}"/>
              </a:ext>
            </a:extLst>
          </p:cNvPr>
          <p:cNvSpPr>
            <a:spLocks noGrp="1"/>
          </p:cNvSpPr>
          <p:nvPr>
            <p:ph type="body" sz="quarter" idx="10" hasCustomPrompt="1"/>
          </p:nvPr>
        </p:nvSpPr>
        <p:spPr>
          <a:xfrm>
            <a:off x="657181" y="318977"/>
            <a:ext cx="4656032" cy="805213"/>
          </a:xfrm>
        </p:spPr>
        <p:txBody>
          <a:bodyPr anchor="b">
            <a:noAutofit/>
          </a:bodyPr>
          <a:lstStyle>
            <a:lvl1pPr marL="0" indent="0">
              <a:buNone/>
              <a:defRPr sz="2400" b="1">
                <a:solidFill>
                  <a:schemeClr val="bg1"/>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8" name="Text Placeholder 2">
            <a:extLst>
              <a:ext uri="{FF2B5EF4-FFF2-40B4-BE49-F238E27FC236}">
                <a16:creationId xmlns:a16="http://schemas.microsoft.com/office/drawing/2014/main" id="{32BB754E-3F16-D846-BFEA-C22E584865F4}"/>
              </a:ext>
            </a:extLst>
          </p:cNvPr>
          <p:cNvSpPr>
            <a:spLocks noGrp="1"/>
          </p:cNvSpPr>
          <p:nvPr>
            <p:ph type="body" sz="quarter" idx="14" hasCustomPrompt="1"/>
          </p:nvPr>
        </p:nvSpPr>
        <p:spPr>
          <a:xfrm>
            <a:off x="6754670" y="312167"/>
            <a:ext cx="4656032" cy="805213"/>
          </a:xfrm>
        </p:spPr>
        <p:txBody>
          <a:bodyPr anchor="b">
            <a:noAutofit/>
          </a:bodyPr>
          <a:lstStyle>
            <a:lvl1pPr marL="0" indent="0">
              <a:buNone/>
              <a:defRPr sz="24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9" name="Text Placeholder 4">
            <a:extLst>
              <a:ext uri="{FF2B5EF4-FFF2-40B4-BE49-F238E27FC236}">
                <a16:creationId xmlns:a16="http://schemas.microsoft.com/office/drawing/2014/main" id="{613ACFA0-92E8-7A44-A4E5-DD586B0E3AFD}"/>
              </a:ext>
            </a:extLst>
          </p:cNvPr>
          <p:cNvSpPr>
            <a:spLocks noGrp="1"/>
          </p:cNvSpPr>
          <p:nvPr>
            <p:ph type="body" sz="quarter" idx="15"/>
          </p:nvPr>
        </p:nvSpPr>
        <p:spPr>
          <a:xfrm>
            <a:off x="657181" y="1443167"/>
            <a:ext cx="4656032" cy="3780458"/>
          </a:xfrm>
        </p:spPr>
        <p:txBody>
          <a:bodyPr tIns="91440">
            <a:no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4">
            <a:extLst>
              <a:ext uri="{FF2B5EF4-FFF2-40B4-BE49-F238E27FC236}">
                <a16:creationId xmlns:a16="http://schemas.microsoft.com/office/drawing/2014/main" id="{949445D7-040D-A241-A433-FF1B96CAFFB9}"/>
              </a:ext>
            </a:extLst>
          </p:cNvPr>
          <p:cNvSpPr>
            <a:spLocks noGrp="1"/>
          </p:cNvSpPr>
          <p:nvPr>
            <p:ph type="body" sz="quarter" idx="16"/>
          </p:nvPr>
        </p:nvSpPr>
        <p:spPr>
          <a:xfrm>
            <a:off x="6754669" y="1429547"/>
            <a:ext cx="4656033" cy="3780458"/>
          </a:xfrm>
        </p:spPr>
        <p:txBody>
          <a:bodyPr tIns="91440">
            <a:noAutofit/>
          </a:bodyPr>
          <a:lstStyle>
            <a:lvl1pPr>
              <a:defRPr sz="1800">
                <a:solidFill>
                  <a:schemeClr val="bg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AA0C90F2-7780-784B-ABCB-1A4BC044429F}"/>
              </a:ext>
            </a:extLst>
          </p:cNvPr>
          <p:cNvSpPr>
            <a:spLocks noGrp="1"/>
          </p:cNvSpPr>
          <p:nvPr>
            <p:ph type="ftr" sz="quarter" idx="17"/>
          </p:nvPr>
        </p:nvSpPr>
        <p:spPr/>
        <p:txBody>
          <a:bodyPr/>
          <a:lstStyle/>
          <a:p>
            <a:r>
              <a:rPr lang="en-US" dirty="0"/>
              <a:t>© 2018 CHS Inc. Internal</a:t>
            </a:r>
          </a:p>
        </p:txBody>
      </p:sp>
      <p:sp>
        <p:nvSpPr>
          <p:cNvPr id="5" name="Slide Number Placeholder 4">
            <a:extLst>
              <a:ext uri="{FF2B5EF4-FFF2-40B4-BE49-F238E27FC236}">
                <a16:creationId xmlns:a16="http://schemas.microsoft.com/office/drawing/2014/main" id="{64739DCA-D13A-9E4E-9398-80BA42EC5D6B}"/>
              </a:ext>
            </a:extLst>
          </p:cNvPr>
          <p:cNvSpPr>
            <a:spLocks noGrp="1"/>
          </p:cNvSpPr>
          <p:nvPr>
            <p:ph type="sldNum" sz="quarter" idx="18"/>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24263610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8B: Title + Content 2T 2C Green/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C26EB3-784B-7849-A625-8C4AF0C2F7B2}"/>
              </a:ext>
            </a:extLst>
          </p:cNvPr>
          <p:cNvSpPr/>
          <p:nvPr userDrawn="1"/>
        </p:nvSpPr>
        <p:spPr>
          <a:xfrm>
            <a:off x="0" y="6109909"/>
            <a:ext cx="12192000" cy="7509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pic>
        <p:nvPicPr>
          <p:cNvPr id="8" name="Picture 7">
            <a:extLst>
              <a:ext uri="{FF2B5EF4-FFF2-40B4-BE49-F238E27FC236}">
                <a16:creationId xmlns:a16="http://schemas.microsoft.com/office/drawing/2014/main" id="{B4DD36DE-BABB-9A44-A6A8-06A68A7EDF2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3796" y="6309492"/>
            <a:ext cx="608217" cy="334093"/>
          </a:xfrm>
          <a:prstGeom prst="rect">
            <a:avLst/>
          </a:prstGeom>
        </p:spPr>
      </p:pic>
      <p:sp>
        <p:nvSpPr>
          <p:cNvPr id="15" name="Rectangle 14">
            <a:extLst>
              <a:ext uri="{FF2B5EF4-FFF2-40B4-BE49-F238E27FC236}">
                <a16:creationId xmlns:a16="http://schemas.microsoft.com/office/drawing/2014/main" id="{0E7EE04C-AE21-274E-9EBD-6656A917FDD1}"/>
              </a:ext>
            </a:extLst>
          </p:cNvPr>
          <p:cNvSpPr/>
          <p:nvPr userDrawn="1"/>
        </p:nvSpPr>
        <p:spPr>
          <a:xfrm>
            <a:off x="0" y="0"/>
            <a:ext cx="6099048" cy="61264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27ACDD3-2919-D746-BB5F-D71C84432B64}"/>
              </a:ext>
            </a:extLst>
          </p:cNvPr>
          <p:cNvSpPr/>
          <p:nvPr userDrawn="1"/>
        </p:nvSpPr>
        <p:spPr>
          <a:xfrm>
            <a:off x="6099048" y="0"/>
            <a:ext cx="6097901" cy="61264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2">
            <a:extLst>
              <a:ext uri="{FF2B5EF4-FFF2-40B4-BE49-F238E27FC236}">
                <a16:creationId xmlns:a16="http://schemas.microsoft.com/office/drawing/2014/main" id="{B2706AEB-4A1B-4648-B3FB-813965D0D10A}"/>
              </a:ext>
            </a:extLst>
          </p:cNvPr>
          <p:cNvSpPr>
            <a:spLocks noGrp="1"/>
          </p:cNvSpPr>
          <p:nvPr>
            <p:ph type="body" sz="quarter" idx="10" hasCustomPrompt="1"/>
          </p:nvPr>
        </p:nvSpPr>
        <p:spPr>
          <a:xfrm>
            <a:off x="657181" y="318977"/>
            <a:ext cx="4656032" cy="805213"/>
          </a:xfrm>
        </p:spPr>
        <p:txBody>
          <a:bodyPr anchor="b">
            <a:noAutofit/>
          </a:bodyPr>
          <a:lstStyle>
            <a:lvl1pPr marL="0" indent="0">
              <a:buNone/>
              <a:defRPr sz="2400" b="1">
                <a:solidFill>
                  <a:schemeClr val="bg1"/>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3" name="Text Placeholder 2">
            <a:extLst>
              <a:ext uri="{FF2B5EF4-FFF2-40B4-BE49-F238E27FC236}">
                <a16:creationId xmlns:a16="http://schemas.microsoft.com/office/drawing/2014/main" id="{175FB3A3-69CD-FC45-BDEE-20795296483F}"/>
              </a:ext>
            </a:extLst>
          </p:cNvPr>
          <p:cNvSpPr>
            <a:spLocks noGrp="1"/>
          </p:cNvSpPr>
          <p:nvPr>
            <p:ph type="body" sz="quarter" idx="14" hasCustomPrompt="1"/>
          </p:nvPr>
        </p:nvSpPr>
        <p:spPr>
          <a:xfrm>
            <a:off x="6754670" y="312167"/>
            <a:ext cx="4656032" cy="805213"/>
          </a:xfrm>
        </p:spPr>
        <p:txBody>
          <a:bodyPr anchor="b">
            <a:noAutofit/>
          </a:bodyPr>
          <a:lstStyle>
            <a:lvl1pPr marL="0" indent="0">
              <a:buNone/>
              <a:defRPr sz="24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4" name="Text Placeholder 4">
            <a:extLst>
              <a:ext uri="{FF2B5EF4-FFF2-40B4-BE49-F238E27FC236}">
                <a16:creationId xmlns:a16="http://schemas.microsoft.com/office/drawing/2014/main" id="{F7D1538C-5A09-C842-BEAF-6A73F5D546E0}"/>
              </a:ext>
            </a:extLst>
          </p:cNvPr>
          <p:cNvSpPr>
            <a:spLocks noGrp="1"/>
          </p:cNvSpPr>
          <p:nvPr>
            <p:ph type="body" sz="quarter" idx="15"/>
          </p:nvPr>
        </p:nvSpPr>
        <p:spPr>
          <a:xfrm>
            <a:off x="657181" y="1443167"/>
            <a:ext cx="4656032" cy="3780458"/>
          </a:xfrm>
        </p:spPr>
        <p:txBody>
          <a:bodyPr tIns="91440">
            <a:no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4">
            <a:extLst>
              <a:ext uri="{FF2B5EF4-FFF2-40B4-BE49-F238E27FC236}">
                <a16:creationId xmlns:a16="http://schemas.microsoft.com/office/drawing/2014/main" id="{C38613CD-5BE5-344D-BCA4-842298357E46}"/>
              </a:ext>
            </a:extLst>
          </p:cNvPr>
          <p:cNvSpPr>
            <a:spLocks noGrp="1"/>
          </p:cNvSpPr>
          <p:nvPr>
            <p:ph type="body" sz="quarter" idx="16"/>
          </p:nvPr>
        </p:nvSpPr>
        <p:spPr>
          <a:xfrm>
            <a:off x="6754669" y="1429547"/>
            <a:ext cx="4656033" cy="3780458"/>
          </a:xfrm>
        </p:spPr>
        <p:txBody>
          <a:bodyPr tIns="91440">
            <a:noAutofit/>
          </a:bodyPr>
          <a:lstStyle>
            <a:lvl1pPr>
              <a:defRPr sz="1800">
                <a:solidFill>
                  <a:schemeClr val="bg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020D2CBA-A9F5-F54E-86CD-59F0C4AFBD7F}"/>
              </a:ext>
            </a:extLst>
          </p:cNvPr>
          <p:cNvSpPr>
            <a:spLocks noGrp="1"/>
          </p:cNvSpPr>
          <p:nvPr>
            <p:ph type="ftr" sz="quarter" idx="17"/>
          </p:nvPr>
        </p:nvSpPr>
        <p:spPr/>
        <p:txBody>
          <a:bodyPr/>
          <a:lstStyle/>
          <a:p>
            <a:r>
              <a:rPr lang="en-US" dirty="0"/>
              <a:t>© 2018 CHS Inc. Internal</a:t>
            </a:r>
          </a:p>
        </p:txBody>
      </p:sp>
      <p:sp>
        <p:nvSpPr>
          <p:cNvPr id="3" name="Slide Number Placeholder 2">
            <a:extLst>
              <a:ext uri="{FF2B5EF4-FFF2-40B4-BE49-F238E27FC236}">
                <a16:creationId xmlns:a16="http://schemas.microsoft.com/office/drawing/2014/main" id="{35A1470D-35CA-7643-A091-4BF44D585896}"/>
              </a:ext>
            </a:extLst>
          </p:cNvPr>
          <p:cNvSpPr>
            <a:spLocks noGrp="1"/>
          </p:cNvSpPr>
          <p:nvPr>
            <p:ph type="sldNum" sz="quarter" idx="18"/>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22655208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C: Title + Content 2T 2C Orange/Yell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C26EB3-784B-7849-A625-8C4AF0C2F7B2}"/>
              </a:ext>
            </a:extLst>
          </p:cNvPr>
          <p:cNvSpPr/>
          <p:nvPr userDrawn="1"/>
        </p:nvSpPr>
        <p:spPr>
          <a:xfrm>
            <a:off x="11046" y="6126480"/>
            <a:ext cx="12192000" cy="7509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pic>
        <p:nvPicPr>
          <p:cNvPr id="8" name="Picture 7">
            <a:extLst>
              <a:ext uri="{FF2B5EF4-FFF2-40B4-BE49-F238E27FC236}">
                <a16:creationId xmlns:a16="http://schemas.microsoft.com/office/drawing/2014/main" id="{B4DD36DE-BABB-9A44-A6A8-06A68A7EDF2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3796" y="6309492"/>
            <a:ext cx="608217" cy="334093"/>
          </a:xfrm>
          <a:prstGeom prst="rect">
            <a:avLst/>
          </a:prstGeom>
        </p:spPr>
      </p:pic>
      <p:sp>
        <p:nvSpPr>
          <p:cNvPr id="15" name="Rectangle 14">
            <a:extLst>
              <a:ext uri="{FF2B5EF4-FFF2-40B4-BE49-F238E27FC236}">
                <a16:creationId xmlns:a16="http://schemas.microsoft.com/office/drawing/2014/main" id="{0E7EE04C-AE21-274E-9EBD-6656A917FDD1}"/>
              </a:ext>
            </a:extLst>
          </p:cNvPr>
          <p:cNvSpPr/>
          <p:nvPr userDrawn="1"/>
        </p:nvSpPr>
        <p:spPr>
          <a:xfrm>
            <a:off x="0" y="0"/>
            <a:ext cx="6099048" cy="61264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27ACDD3-2919-D746-BB5F-D71C84432B64}"/>
              </a:ext>
            </a:extLst>
          </p:cNvPr>
          <p:cNvSpPr/>
          <p:nvPr userDrawn="1"/>
        </p:nvSpPr>
        <p:spPr>
          <a:xfrm>
            <a:off x="6099048" y="0"/>
            <a:ext cx="6097901" cy="61264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2">
            <a:extLst>
              <a:ext uri="{FF2B5EF4-FFF2-40B4-BE49-F238E27FC236}">
                <a16:creationId xmlns:a16="http://schemas.microsoft.com/office/drawing/2014/main" id="{3AC1A46D-3992-D749-86BD-8FB170BF7891}"/>
              </a:ext>
            </a:extLst>
          </p:cNvPr>
          <p:cNvSpPr>
            <a:spLocks noGrp="1"/>
          </p:cNvSpPr>
          <p:nvPr>
            <p:ph type="body" sz="quarter" idx="10" hasCustomPrompt="1"/>
          </p:nvPr>
        </p:nvSpPr>
        <p:spPr>
          <a:xfrm>
            <a:off x="657181" y="318977"/>
            <a:ext cx="4656032" cy="805213"/>
          </a:xfrm>
        </p:spPr>
        <p:txBody>
          <a:bodyPr anchor="b">
            <a:noAutofit/>
          </a:bodyPr>
          <a:lstStyle>
            <a:lvl1pPr marL="0" indent="0">
              <a:buNone/>
              <a:defRPr sz="24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3" name="Text Placeholder 2">
            <a:extLst>
              <a:ext uri="{FF2B5EF4-FFF2-40B4-BE49-F238E27FC236}">
                <a16:creationId xmlns:a16="http://schemas.microsoft.com/office/drawing/2014/main" id="{B8A96893-5763-0840-A13A-51C06D399547}"/>
              </a:ext>
            </a:extLst>
          </p:cNvPr>
          <p:cNvSpPr>
            <a:spLocks noGrp="1"/>
          </p:cNvSpPr>
          <p:nvPr>
            <p:ph type="body" sz="quarter" idx="14" hasCustomPrompt="1"/>
          </p:nvPr>
        </p:nvSpPr>
        <p:spPr>
          <a:xfrm>
            <a:off x="6754670" y="312167"/>
            <a:ext cx="4656032" cy="805213"/>
          </a:xfrm>
        </p:spPr>
        <p:txBody>
          <a:bodyPr anchor="b">
            <a:noAutofit/>
          </a:bodyPr>
          <a:lstStyle>
            <a:lvl1pPr marL="0" indent="0">
              <a:buNone/>
              <a:defRPr sz="24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4" name="Text Placeholder 4">
            <a:extLst>
              <a:ext uri="{FF2B5EF4-FFF2-40B4-BE49-F238E27FC236}">
                <a16:creationId xmlns:a16="http://schemas.microsoft.com/office/drawing/2014/main" id="{256293D9-FC0E-F746-89F8-214F9E6E8CB8}"/>
              </a:ext>
            </a:extLst>
          </p:cNvPr>
          <p:cNvSpPr>
            <a:spLocks noGrp="1"/>
          </p:cNvSpPr>
          <p:nvPr>
            <p:ph type="body" sz="quarter" idx="15"/>
          </p:nvPr>
        </p:nvSpPr>
        <p:spPr>
          <a:xfrm>
            <a:off x="657181" y="1443167"/>
            <a:ext cx="4656032" cy="3780458"/>
          </a:xfrm>
        </p:spPr>
        <p:txBody>
          <a:bodyPr tIns="91440">
            <a:no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4">
            <a:extLst>
              <a:ext uri="{FF2B5EF4-FFF2-40B4-BE49-F238E27FC236}">
                <a16:creationId xmlns:a16="http://schemas.microsoft.com/office/drawing/2014/main" id="{C35466B6-081D-8641-9586-EA523022216A}"/>
              </a:ext>
            </a:extLst>
          </p:cNvPr>
          <p:cNvSpPr>
            <a:spLocks noGrp="1"/>
          </p:cNvSpPr>
          <p:nvPr>
            <p:ph type="body" sz="quarter" idx="16"/>
          </p:nvPr>
        </p:nvSpPr>
        <p:spPr>
          <a:xfrm>
            <a:off x="6754669" y="1429547"/>
            <a:ext cx="4656033" cy="3780458"/>
          </a:xfrm>
        </p:spPr>
        <p:txBody>
          <a:bodyPr tIns="91440">
            <a:noAutofit/>
          </a:bodyPr>
          <a:lstStyle>
            <a:lvl1pPr>
              <a:defRPr sz="1800">
                <a:solidFill>
                  <a:schemeClr val="bg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744C0786-356A-E447-989D-D6148F8DA30F}"/>
              </a:ext>
            </a:extLst>
          </p:cNvPr>
          <p:cNvSpPr>
            <a:spLocks noGrp="1"/>
          </p:cNvSpPr>
          <p:nvPr>
            <p:ph type="ftr" sz="quarter" idx="17"/>
          </p:nvPr>
        </p:nvSpPr>
        <p:spPr/>
        <p:txBody>
          <a:bodyPr/>
          <a:lstStyle/>
          <a:p>
            <a:r>
              <a:rPr lang="en-US" dirty="0"/>
              <a:t>© 2018 CHS Inc. Internal</a:t>
            </a:r>
          </a:p>
        </p:txBody>
      </p:sp>
      <p:sp>
        <p:nvSpPr>
          <p:cNvPr id="3" name="Slide Number Placeholder 2">
            <a:extLst>
              <a:ext uri="{FF2B5EF4-FFF2-40B4-BE49-F238E27FC236}">
                <a16:creationId xmlns:a16="http://schemas.microsoft.com/office/drawing/2014/main" id="{6DE8A6F9-66F4-9846-8A47-92652B33F580}"/>
              </a:ext>
            </a:extLst>
          </p:cNvPr>
          <p:cNvSpPr>
            <a:spLocks noGrp="1"/>
          </p:cNvSpPr>
          <p:nvPr>
            <p:ph type="sldNum" sz="quarter" idx="18"/>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1640604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D: Title Slide + Background Image">
    <p:bg>
      <p:bgPr>
        <a:pattFill prst="pct25">
          <a:fgClr>
            <a:schemeClr val="tx1"/>
          </a:fgClr>
          <a:bgClr>
            <a:schemeClr val="bg1"/>
          </a:bgClr>
        </a:patt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4125E3-665A-2445-862F-DEB01460296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106835" y="1824545"/>
            <a:ext cx="2001470" cy="1099400"/>
          </a:xfrm>
          <a:prstGeom prst="rect">
            <a:avLst/>
          </a:prstGeom>
        </p:spPr>
      </p:pic>
      <p:sp>
        <p:nvSpPr>
          <p:cNvPr id="13" name="Rectangle 12">
            <a:extLst>
              <a:ext uri="{FF2B5EF4-FFF2-40B4-BE49-F238E27FC236}">
                <a16:creationId xmlns:a16="http://schemas.microsoft.com/office/drawing/2014/main" id="{9D6E8577-8D92-5E45-ACA1-BEA4044E586E}"/>
              </a:ext>
            </a:extLst>
          </p:cNvPr>
          <p:cNvSpPr/>
          <p:nvPr userDrawn="1"/>
        </p:nvSpPr>
        <p:spPr>
          <a:xfrm>
            <a:off x="1" y="0"/>
            <a:ext cx="2043434"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4C4F3F2-0CE9-8C44-9458-85A406C7FA7D}"/>
              </a:ext>
            </a:extLst>
          </p:cNvPr>
          <p:cNvSpPr/>
          <p:nvPr userDrawn="1"/>
        </p:nvSpPr>
        <p:spPr>
          <a:xfrm>
            <a:off x="2043435" y="2039112"/>
            <a:ext cx="2053077"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785D295-A39D-EF47-9CC3-2F808B9E058E}"/>
              </a:ext>
            </a:extLst>
          </p:cNvPr>
          <p:cNvSpPr/>
          <p:nvPr userDrawn="1"/>
        </p:nvSpPr>
        <p:spPr>
          <a:xfrm>
            <a:off x="0" y="4078224"/>
            <a:ext cx="2043435" cy="203168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FA5B552-5056-9246-BB12-CCF5ED0CD2F5}"/>
              </a:ext>
            </a:extLst>
          </p:cNvPr>
          <p:cNvSpPr/>
          <p:nvPr userDrawn="1"/>
        </p:nvSpPr>
        <p:spPr>
          <a:xfrm>
            <a:off x="2043434" y="0"/>
            <a:ext cx="2053077"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A5DA759A-6B02-2B45-9991-6F4CDEBD7ED1}"/>
              </a:ext>
            </a:extLst>
          </p:cNvPr>
          <p:cNvSpPr/>
          <p:nvPr userDrawn="1"/>
        </p:nvSpPr>
        <p:spPr>
          <a:xfrm>
            <a:off x="0" y="2039112"/>
            <a:ext cx="2043435"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97CF292C-614B-5D4C-A8EB-53C06445819A}"/>
              </a:ext>
            </a:extLst>
          </p:cNvPr>
          <p:cNvSpPr/>
          <p:nvPr userDrawn="1"/>
        </p:nvSpPr>
        <p:spPr>
          <a:xfrm>
            <a:off x="2043435" y="4078224"/>
            <a:ext cx="2053077" cy="203168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2CCBCC09-589D-0342-ABE3-3FB702CEA9A3}"/>
              </a:ext>
            </a:extLst>
          </p:cNvPr>
          <p:cNvSpPr>
            <a:spLocks noGrp="1"/>
          </p:cNvSpPr>
          <p:nvPr>
            <p:ph type="ftr" sz="quarter" idx="15"/>
          </p:nvPr>
        </p:nvSpPr>
        <p:spPr/>
        <p:txBody>
          <a:bodyPr/>
          <a:lstStyle>
            <a:lvl1pPr marL="0" marR="0" indent="0" algn="ctr" defTabSz="914377" rtl="0" eaLnBrk="1" fontAlgn="auto" latinLnBrk="0" hangingPunct="1">
              <a:lnSpc>
                <a:spcPct val="100000"/>
              </a:lnSpc>
              <a:spcBef>
                <a:spcPts val="0"/>
              </a:spcBef>
              <a:spcAft>
                <a:spcPts val="0"/>
              </a:spcAft>
              <a:buClrTx/>
              <a:buSzTx/>
              <a:buFontTx/>
              <a:buNone/>
              <a:tabLst/>
              <a:defRPr/>
            </a:lvl1pPr>
          </a:lstStyle>
          <a:p>
            <a:r>
              <a:rPr lang="en-US" dirty="0">
                <a:solidFill>
                  <a:srgbClr val="FFFFFF"/>
                </a:solidFill>
              </a:rPr>
              <a:t>© 2018 CHS Inc. Internal</a:t>
            </a:r>
          </a:p>
        </p:txBody>
      </p:sp>
      <p:sp>
        <p:nvSpPr>
          <p:cNvPr id="5" name="Slide Number Placeholder 4">
            <a:extLst>
              <a:ext uri="{FF2B5EF4-FFF2-40B4-BE49-F238E27FC236}">
                <a16:creationId xmlns:a16="http://schemas.microsoft.com/office/drawing/2014/main" id="{81655698-AC62-1343-970F-CF9BBCF00053}"/>
              </a:ext>
            </a:extLst>
          </p:cNvPr>
          <p:cNvSpPr>
            <a:spLocks noGrp="1"/>
          </p:cNvSpPr>
          <p:nvPr>
            <p:ph type="sldNum" sz="quarter" idx="16"/>
          </p:nvPr>
        </p:nvSpPr>
        <p:spPr/>
        <p:txBody>
          <a:bodyPr/>
          <a:lstStyle/>
          <a:p>
            <a:fld id="{6A6F46FF-D5FD-D344-AAD7-CAD0D68AD4E5}" type="slidenum">
              <a:rPr lang="en-US" smtClean="0"/>
              <a:pPr/>
              <a:t>‹#›</a:t>
            </a:fld>
            <a:endParaRPr lang="en-US" dirty="0"/>
          </a:p>
        </p:txBody>
      </p:sp>
      <p:sp>
        <p:nvSpPr>
          <p:cNvPr id="21" name="Text Placeholder 2">
            <a:extLst>
              <a:ext uri="{FF2B5EF4-FFF2-40B4-BE49-F238E27FC236}">
                <a16:creationId xmlns:a16="http://schemas.microsoft.com/office/drawing/2014/main" id="{16DB58AD-F989-3240-93E6-22676995B4EA}"/>
              </a:ext>
            </a:extLst>
          </p:cNvPr>
          <p:cNvSpPr>
            <a:spLocks noGrp="1"/>
          </p:cNvSpPr>
          <p:nvPr>
            <p:ph type="body" sz="quarter" idx="13" hasCustomPrompt="1"/>
          </p:nvPr>
        </p:nvSpPr>
        <p:spPr>
          <a:xfrm>
            <a:off x="5068654" y="3257361"/>
            <a:ext cx="6524003" cy="546902"/>
          </a:xfrm>
        </p:spPr>
        <p:txBody>
          <a:bodyPr>
            <a:normAutofit/>
          </a:bodyPr>
          <a:lstStyle>
            <a:lvl1pPr marL="0" indent="0">
              <a:buNone/>
              <a:defRPr sz="3200" b="1" i="0">
                <a:solidFill>
                  <a:schemeClr val="tx2"/>
                </a:solidFill>
                <a:latin typeface="Arial" panose="020B0604020202020204" pitchFamily="34" charset="0"/>
                <a:cs typeface="Arial" panose="020B0604020202020204" pitchFamily="34" charset="0"/>
              </a:defRPr>
            </a:lvl1pPr>
          </a:lstStyle>
          <a:p>
            <a:pPr lvl="0"/>
            <a:r>
              <a:rPr lang="en-US" dirty="0"/>
              <a:t>Presentation Title</a:t>
            </a:r>
          </a:p>
        </p:txBody>
      </p:sp>
      <p:sp>
        <p:nvSpPr>
          <p:cNvPr id="25" name="Text Placeholder 2">
            <a:extLst>
              <a:ext uri="{FF2B5EF4-FFF2-40B4-BE49-F238E27FC236}">
                <a16:creationId xmlns:a16="http://schemas.microsoft.com/office/drawing/2014/main" id="{E0C8A22E-E90D-8A41-92E9-4B37E0FCC7E9}"/>
              </a:ext>
            </a:extLst>
          </p:cNvPr>
          <p:cNvSpPr>
            <a:spLocks noGrp="1"/>
          </p:cNvSpPr>
          <p:nvPr>
            <p:ph type="body" sz="quarter" idx="14" hasCustomPrompt="1"/>
          </p:nvPr>
        </p:nvSpPr>
        <p:spPr>
          <a:xfrm>
            <a:off x="5068654" y="3898738"/>
            <a:ext cx="6524003" cy="228600"/>
          </a:xfrm>
        </p:spPr>
        <p:txBody>
          <a:bodyPr anchor="ctr">
            <a:noAutofit/>
          </a:bodyPr>
          <a:lstStyle>
            <a:lvl1pPr marL="0" indent="0">
              <a:lnSpc>
                <a:spcPct val="100000"/>
              </a:lnSpc>
              <a:buNone/>
              <a:defRPr sz="1800">
                <a:solidFill>
                  <a:schemeClr val="bg2"/>
                </a:solidFill>
              </a:defRPr>
            </a:lvl1pPr>
          </a:lstStyle>
          <a:p>
            <a:pPr lvl="0"/>
            <a:r>
              <a:rPr lang="en-US" dirty="0"/>
              <a:t>Field 1 (Ex. Presenter’s Name)</a:t>
            </a:r>
          </a:p>
        </p:txBody>
      </p:sp>
      <p:sp>
        <p:nvSpPr>
          <p:cNvPr id="26" name="Text Placeholder 2">
            <a:extLst>
              <a:ext uri="{FF2B5EF4-FFF2-40B4-BE49-F238E27FC236}">
                <a16:creationId xmlns:a16="http://schemas.microsoft.com/office/drawing/2014/main" id="{5A333781-3BF6-124F-AEAB-89B1AA7B4A44}"/>
              </a:ext>
            </a:extLst>
          </p:cNvPr>
          <p:cNvSpPr>
            <a:spLocks noGrp="1"/>
          </p:cNvSpPr>
          <p:nvPr>
            <p:ph type="body" sz="quarter" idx="21" hasCustomPrompt="1"/>
          </p:nvPr>
        </p:nvSpPr>
        <p:spPr>
          <a:xfrm>
            <a:off x="5068654" y="4169701"/>
            <a:ext cx="6524003" cy="228600"/>
          </a:xfrm>
        </p:spPr>
        <p:txBody>
          <a:bodyPr anchor="ctr">
            <a:noAutofit/>
          </a:bodyPr>
          <a:lstStyle>
            <a:lvl1pPr marL="0" indent="0">
              <a:lnSpc>
                <a:spcPct val="100000"/>
              </a:lnSpc>
              <a:buNone/>
              <a:defRPr sz="1800">
                <a:solidFill>
                  <a:schemeClr val="bg2"/>
                </a:solidFill>
              </a:defRPr>
            </a:lvl1pPr>
          </a:lstStyle>
          <a:p>
            <a:pPr lvl="0"/>
            <a:r>
              <a:rPr lang="en-US" dirty="0"/>
              <a:t>Field 2 (Ex. Presenter’s Dept.)</a:t>
            </a:r>
          </a:p>
        </p:txBody>
      </p:sp>
      <p:sp>
        <p:nvSpPr>
          <p:cNvPr id="27" name="Text Placeholder 2">
            <a:extLst>
              <a:ext uri="{FF2B5EF4-FFF2-40B4-BE49-F238E27FC236}">
                <a16:creationId xmlns:a16="http://schemas.microsoft.com/office/drawing/2014/main" id="{0398195C-9B43-5E48-9326-80C716D1BAB7}"/>
              </a:ext>
            </a:extLst>
          </p:cNvPr>
          <p:cNvSpPr>
            <a:spLocks noGrp="1"/>
          </p:cNvSpPr>
          <p:nvPr>
            <p:ph type="body" sz="quarter" idx="23" hasCustomPrompt="1"/>
          </p:nvPr>
        </p:nvSpPr>
        <p:spPr>
          <a:xfrm>
            <a:off x="5068654" y="4440663"/>
            <a:ext cx="6524003" cy="228600"/>
          </a:xfrm>
        </p:spPr>
        <p:txBody>
          <a:bodyPr anchor="ctr">
            <a:noAutofit/>
          </a:bodyPr>
          <a:lstStyle>
            <a:lvl1pPr marL="0" indent="0">
              <a:lnSpc>
                <a:spcPct val="100000"/>
              </a:lnSpc>
              <a:buNone/>
              <a:defRPr sz="1800">
                <a:solidFill>
                  <a:schemeClr val="bg2"/>
                </a:solidFill>
              </a:defRPr>
            </a:lvl1pPr>
          </a:lstStyle>
          <a:p>
            <a:pPr lvl="0"/>
            <a:r>
              <a:rPr lang="en-US" dirty="0"/>
              <a:t>Field 3 (Ex. Date)</a:t>
            </a:r>
          </a:p>
        </p:txBody>
      </p:sp>
    </p:spTree>
    <p:extLst>
      <p:ext uri="{BB962C8B-B14F-4D97-AF65-F5344CB8AC3E}">
        <p14:creationId xmlns:p14="http://schemas.microsoft.com/office/powerpoint/2010/main" val="10528466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D: Title + Content 2T 2C Blue/Whit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7F827BD-B9C9-4FC1-B775-988D1A9C36AA}"/>
              </a:ext>
            </a:extLst>
          </p:cNvPr>
          <p:cNvSpPr/>
          <p:nvPr userDrawn="1"/>
        </p:nvSpPr>
        <p:spPr>
          <a:xfrm>
            <a:off x="0" y="0"/>
            <a:ext cx="6099048" cy="6106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DC26EB3-784B-7849-A625-8C4AF0C2F7B2}"/>
              </a:ext>
            </a:extLst>
          </p:cNvPr>
          <p:cNvSpPr/>
          <p:nvPr userDrawn="1"/>
        </p:nvSpPr>
        <p:spPr>
          <a:xfrm>
            <a:off x="11046" y="6126480"/>
            <a:ext cx="12192000" cy="7509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pic>
        <p:nvPicPr>
          <p:cNvPr id="8" name="Picture 7">
            <a:extLst>
              <a:ext uri="{FF2B5EF4-FFF2-40B4-BE49-F238E27FC236}">
                <a16:creationId xmlns:a16="http://schemas.microsoft.com/office/drawing/2014/main" id="{B4DD36DE-BABB-9A44-A6A8-06A68A7EDF2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3796" y="6309492"/>
            <a:ext cx="608217" cy="334093"/>
          </a:xfrm>
          <a:prstGeom prst="rect">
            <a:avLst/>
          </a:prstGeom>
        </p:spPr>
      </p:pic>
      <p:sp>
        <p:nvSpPr>
          <p:cNvPr id="12" name="Text Placeholder 2">
            <a:extLst>
              <a:ext uri="{FF2B5EF4-FFF2-40B4-BE49-F238E27FC236}">
                <a16:creationId xmlns:a16="http://schemas.microsoft.com/office/drawing/2014/main" id="{3AC1A46D-3992-D749-86BD-8FB170BF7891}"/>
              </a:ext>
            </a:extLst>
          </p:cNvPr>
          <p:cNvSpPr>
            <a:spLocks noGrp="1"/>
          </p:cNvSpPr>
          <p:nvPr>
            <p:ph type="body" sz="quarter" idx="10" hasCustomPrompt="1"/>
          </p:nvPr>
        </p:nvSpPr>
        <p:spPr>
          <a:xfrm>
            <a:off x="657181" y="318977"/>
            <a:ext cx="4656032" cy="805213"/>
          </a:xfrm>
        </p:spPr>
        <p:txBody>
          <a:bodyPr anchor="b">
            <a:noAutofit/>
          </a:bodyPr>
          <a:lstStyle>
            <a:lvl1pPr marL="0" indent="0">
              <a:buNone/>
              <a:defRPr sz="24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3" name="Text Placeholder 2">
            <a:extLst>
              <a:ext uri="{FF2B5EF4-FFF2-40B4-BE49-F238E27FC236}">
                <a16:creationId xmlns:a16="http://schemas.microsoft.com/office/drawing/2014/main" id="{B8A96893-5763-0840-A13A-51C06D399547}"/>
              </a:ext>
            </a:extLst>
          </p:cNvPr>
          <p:cNvSpPr>
            <a:spLocks noGrp="1"/>
          </p:cNvSpPr>
          <p:nvPr>
            <p:ph type="body" sz="quarter" idx="14" hasCustomPrompt="1"/>
          </p:nvPr>
        </p:nvSpPr>
        <p:spPr>
          <a:xfrm>
            <a:off x="6754670" y="312167"/>
            <a:ext cx="4656032" cy="805213"/>
          </a:xfrm>
        </p:spPr>
        <p:txBody>
          <a:bodyPr anchor="b">
            <a:noAutofit/>
          </a:bodyPr>
          <a:lstStyle>
            <a:lvl1pPr marL="0" indent="0">
              <a:buNone/>
              <a:defRPr sz="24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4" name="Text Placeholder 4">
            <a:extLst>
              <a:ext uri="{FF2B5EF4-FFF2-40B4-BE49-F238E27FC236}">
                <a16:creationId xmlns:a16="http://schemas.microsoft.com/office/drawing/2014/main" id="{256293D9-FC0E-F746-89F8-214F9E6E8CB8}"/>
              </a:ext>
            </a:extLst>
          </p:cNvPr>
          <p:cNvSpPr>
            <a:spLocks noGrp="1"/>
          </p:cNvSpPr>
          <p:nvPr>
            <p:ph type="body" sz="quarter" idx="15"/>
          </p:nvPr>
        </p:nvSpPr>
        <p:spPr>
          <a:xfrm>
            <a:off x="657181" y="1443167"/>
            <a:ext cx="4656032" cy="3780458"/>
          </a:xfrm>
        </p:spPr>
        <p:txBody>
          <a:bodyPr tIns="91440">
            <a:noAutofit/>
          </a:bodyPr>
          <a:lstStyle>
            <a:lvl1pPr>
              <a:defRPr sz="1800">
                <a:solidFill>
                  <a:schemeClr val="bg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4">
            <a:extLst>
              <a:ext uri="{FF2B5EF4-FFF2-40B4-BE49-F238E27FC236}">
                <a16:creationId xmlns:a16="http://schemas.microsoft.com/office/drawing/2014/main" id="{C35466B6-081D-8641-9586-EA523022216A}"/>
              </a:ext>
            </a:extLst>
          </p:cNvPr>
          <p:cNvSpPr>
            <a:spLocks noGrp="1"/>
          </p:cNvSpPr>
          <p:nvPr>
            <p:ph type="body" sz="quarter" idx="16"/>
          </p:nvPr>
        </p:nvSpPr>
        <p:spPr>
          <a:xfrm>
            <a:off x="6754669" y="1429547"/>
            <a:ext cx="4656033" cy="3780458"/>
          </a:xfrm>
        </p:spPr>
        <p:txBody>
          <a:bodyPr tIns="91440">
            <a:noAutofit/>
          </a:bodyPr>
          <a:lstStyle>
            <a:lvl1pPr>
              <a:defRPr sz="1800">
                <a:solidFill>
                  <a:schemeClr val="bg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744C0786-356A-E447-989D-D6148F8DA30F}"/>
              </a:ext>
            </a:extLst>
          </p:cNvPr>
          <p:cNvSpPr>
            <a:spLocks noGrp="1"/>
          </p:cNvSpPr>
          <p:nvPr>
            <p:ph type="ftr" sz="quarter" idx="17"/>
          </p:nvPr>
        </p:nvSpPr>
        <p:spPr/>
        <p:txBody>
          <a:bodyPr/>
          <a:lstStyle/>
          <a:p>
            <a:r>
              <a:rPr lang="en-US" dirty="0"/>
              <a:t>© 2018 CHS Inc. Internal</a:t>
            </a:r>
          </a:p>
        </p:txBody>
      </p:sp>
      <p:sp>
        <p:nvSpPr>
          <p:cNvPr id="3" name="Slide Number Placeholder 2">
            <a:extLst>
              <a:ext uri="{FF2B5EF4-FFF2-40B4-BE49-F238E27FC236}">
                <a16:creationId xmlns:a16="http://schemas.microsoft.com/office/drawing/2014/main" id="{6DE8A6F9-66F4-9846-8A47-92652B33F580}"/>
              </a:ext>
            </a:extLst>
          </p:cNvPr>
          <p:cNvSpPr>
            <a:spLocks noGrp="1"/>
          </p:cNvSpPr>
          <p:nvPr>
            <p:ph type="sldNum" sz="quarter" idx="18"/>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21225779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E: Title + Content 2T 2C Blue/Whit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7F827BD-B9C9-4FC1-B775-988D1A9C36AA}"/>
              </a:ext>
            </a:extLst>
          </p:cNvPr>
          <p:cNvSpPr/>
          <p:nvPr userDrawn="1"/>
        </p:nvSpPr>
        <p:spPr>
          <a:xfrm>
            <a:off x="0" y="0"/>
            <a:ext cx="6099048" cy="61264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DC26EB3-784B-7849-A625-8C4AF0C2F7B2}"/>
              </a:ext>
            </a:extLst>
          </p:cNvPr>
          <p:cNvSpPr/>
          <p:nvPr userDrawn="1"/>
        </p:nvSpPr>
        <p:spPr>
          <a:xfrm>
            <a:off x="11046" y="6126480"/>
            <a:ext cx="12192000" cy="7509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pic>
        <p:nvPicPr>
          <p:cNvPr id="8" name="Picture 7">
            <a:extLst>
              <a:ext uri="{FF2B5EF4-FFF2-40B4-BE49-F238E27FC236}">
                <a16:creationId xmlns:a16="http://schemas.microsoft.com/office/drawing/2014/main" id="{B4DD36DE-BABB-9A44-A6A8-06A68A7EDF2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3796" y="6309492"/>
            <a:ext cx="608217" cy="334093"/>
          </a:xfrm>
          <a:prstGeom prst="rect">
            <a:avLst/>
          </a:prstGeom>
        </p:spPr>
      </p:pic>
      <p:sp>
        <p:nvSpPr>
          <p:cNvPr id="12" name="Text Placeholder 2">
            <a:extLst>
              <a:ext uri="{FF2B5EF4-FFF2-40B4-BE49-F238E27FC236}">
                <a16:creationId xmlns:a16="http://schemas.microsoft.com/office/drawing/2014/main" id="{3AC1A46D-3992-D749-86BD-8FB170BF7891}"/>
              </a:ext>
            </a:extLst>
          </p:cNvPr>
          <p:cNvSpPr>
            <a:spLocks noGrp="1"/>
          </p:cNvSpPr>
          <p:nvPr>
            <p:ph type="body" sz="quarter" idx="10" hasCustomPrompt="1"/>
          </p:nvPr>
        </p:nvSpPr>
        <p:spPr>
          <a:xfrm>
            <a:off x="657181" y="318977"/>
            <a:ext cx="4656032" cy="805213"/>
          </a:xfrm>
        </p:spPr>
        <p:txBody>
          <a:bodyPr anchor="b">
            <a:noAutofit/>
          </a:bodyPr>
          <a:lstStyle>
            <a:lvl1pPr marL="0" indent="0">
              <a:buNone/>
              <a:defRPr sz="2400" b="1">
                <a:solidFill>
                  <a:schemeClr val="bg1"/>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3" name="Text Placeholder 2">
            <a:extLst>
              <a:ext uri="{FF2B5EF4-FFF2-40B4-BE49-F238E27FC236}">
                <a16:creationId xmlns:a16="http://schemas.microsoft.com/office/drawing/2014/main" id="{B8A96893-5763-0840-A13A-51C06D399547}"/>
              </a:ext>
            </a:extLst>
          </p:cNvPr>
          <p:cNvSpPr>
            <a:spLocks noGrp="1"/>
          </p:cNvSpPr>
          <p:nvPr>
            <p:ph type="body" sz="quarter" idx="14" hasCustomPrompt="1"/>
          </p:nvPr>
        </p:nvSpPr>
        <p:spPr>
          <a:xfrm>
            <a:off x="6754670" y="312167"/>
            <a:ext cx="4656032" cy="805213"/>
          </a:xfrm>
        </p:spPr>
        <p:txBody>
          <a:bodyPr anchor="b">
            <a:noAutofit/>
          </a:bodyPr>
          <a:lstStyle>
            <a:lvl1pPr marL="0" indent="0">
              <a:buNone/>
              <a:defRPr sz="24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4" name="Text Placeholder 4">
            <a:extLst>
              <a:ext uri="{FF2B5EF4-FFF2-40B4-BE49-F238E27FC236}">
                <a16:creationId xmlns:a16="http://schemas.microsoft.com/office/drawing/2014/main" id="{256293D9-FC0E-F746-89F8-214F9E6E8CB8}"/>
              </a:ext>
            </a:extLst>
          </p:cNvPr>
          <p:cNvSpPr>
            <a:spLocks noGrp="1"/>
          </p:cNvSpPr>
          <p:nvPr>
            <p:ph type="body" sz="quarter" idx="15"/>
          </p:nvPr>
        </p:nvSpPr>
        <p:spPr>
          <a:xfrm>
            <a:off x="657181" y="1443167"/>
            <a:ext cx="4656032" cy="3780458"/>
          </a:xfrm>
        </p:spPr>
        <p:txBody>
          <a:bodyPr tIns="91440">
            <a:no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4">
            <a:extLst>
              <a:ext uri="{FF2B5EF4-FFF2-40B4-BE49-F238E27FC236}">
                <a16:creationId xmlns:a16="http://schemas.microsoft.com/office/drawing/2014/main" id="{C35466B6-081D-8641-9586-EA523022216A}"/>
              </a:ext>
            </a:extLst>
          </p:cNvPr>
          <p:cNvSpPr>
            <a:spLocks noGrp="1"/>
          </p:cNvSpPr>
          <p:nvPr>
            <p:ph type="body" sz="quarter" idx="16"/>
          </p:nvPr>
        </p:nvSpPr>
        <p:spPr>
          <a:xfrm>
            <a:off x="6754669" y="1429547"/>
            <a:ext cx="4656033" cy="3780458"/>
          </a:xfrm>
        </p:spPr>
        <p:txBody>
          <a:bodyPr tIns="91440">
            <a:noAutofit/>
          </a:bodyPr>
          <a:lstStyle>
            <a:lvl1pPr>
              <a:defRPr sz="1800">
                <a:solidFill>
                  <a:schemeClr val="bg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744C0786-356A-E447-989D-D6148F8DA30F}"/>
              </a:ext>
            </a:extLst>
          </p:cNvPr>
          <p:cNvSpPr>
            <a:spLocks noGrp="1"/>
          </p:cNvSpPr>
          <p:nvPr>
            <p:ph type="ftr" sz="quarter" idx="17"/>
          </p:nvPr>
        </p:nvSpPr>
        <p:spPr/>
        <p:txBody>
          <a:bodyPr/>
          <a:lstStyle/>
          <a:p>
            <a:r>
              <a:rPr lang="en-US" dirty="0"/>
              <a:t>© 2018 CHS Inc. Internal</a:t>
            </a:r>
          </a:p>
        </p:txBody>
      </p:sp>
      <p:sp>
        <p:nvSpPr>
          <p:cNvPr id="3" name="Slide Number Placeholder 2">
            <a:extLst>
              <a:ext uri="{FF2B5EF4-FFF2-40B4-BE49-F238E27FC236}">
                <a16:creationId xmlns:a16="http://schemas.microsoft.com/office/drawing/2014/main" id="{6DE8A6F9-66F4-9846-8A47-92652B33F580}"/>
              </a:ext>
            </a:extLst>
          </p:cNvPr>
          <p:cNvSpPr>
            <a:spLocks noGrp="1"/>
          </p:cNvSpPr>
          <p:nvPr>
            <p:ph type="sldNum" sz="quarter" idx="18"/>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16150102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F: Title + Content 2T 2C Green/Whit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7F827BD-B9C9-4FC1-B775-988D1A9C36AA}"/>
              </a:ext>
            </a:extLst>
          </p:cNvPr>
          <p:cNvSpPr/>
          <p:nvPr userDrawn="1"/>
        </p:nvSpPr>
        <p:spPr>
          <a:xfrm>
            <a:off x="0" y="0"/>
            <a:ext cx="6099048" cy="6106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DC26EB3-784B-7849-A625-8C4AF0C2F7B2}"/>
              </a:ext>
            </a:extLst>
          </p:cNvPr>
          <p:cNvSpPr/>
          <p:nvPr userDrawn="1"/>
        </p:nvSpPr>
        <p:spPr>
          <a:xfrm>
            <a:off x="11046" y="6126480"/>
            <a:ext cx="12192000" cy="7509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pic>
        <p:nvPicPr>
          <p:cNvPr id="8" name="Picture 7">
            <a:extLst>
              <a:ext uri="{FF2B5EF4-FFF2-40B4-BE49-F238E27FC236}">
                <a16:creationId xmlns:a16="http://schemas.microsoft.com/office/drawing/2014/main" id="{B4DD36DE-BABB-9A44-A6A8-06A68A7EDF2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3796" y="6309492"/>
            <a:ext cx="608217" cy="334093"/>
          </a:xfrm>
          <a:prstGeom prst="rect">
            <a:avLst/>
          </a:prstGeom>
        </p:spPr>
      </p:pic>
      <p:sp>
        <p:nvSpPr>
          <p:cNvPr id="12" name="Text Placeholder 2">
            <a:extLst>
              <a:ext uri="{FF2B5EF4-FFF2-40B4-BE49-F238E27FC236}">
                <a16:creationId xmlns:a16="http://schemas.microsoft.com/office/drawing/2014/main" id="{3AC1A46D-3992-D749-86BD-8FB170BF7891}"/>
              </a:ext>
            </a:extLst>
          </p:cNvPr>
          <p:cNvSpPr>
            <a:spLocks noGrp="1"/>
          </p:cNvSpPr>
          <p:nvPr>
            <p:ph type="body" sz="quarter" idx="10" hasCustomPrompt="1"/>
          </p:nvPr>
        </p:nvSpPr>
        <p:spPr>
          <a:xfrm>
            <a:off x="657181" y="318977"/>
            <a:ext cx="4656032" cy="805213"/>
          </a:xfrm>
        </p:spPr>
        <p:txBody>
          <a:bodyPr anchor="b">
            <a:noAutofit/>
          </a:bodyPr>
          <a:lstStyle>
            <a:lvl1pPr marL="0" indent="0">
              <a:buNone/>
              <a:defRPr sz="2400" b="1">
                <a:solidFill>
                  <a:schemeClr val="bg1"/>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3" name="Text Placeholder 2">
            <a:extLst>
              <a:ext uri="{FF2B5EF4-FFF2-40B4-BE49-F238E27FC236}">
                <a16:creationId xmlns:a16="http://schemas.microsoft.com/office/drawing/2014/main" id="{B8A96893-5763-0840-A13A-51C06D399547}"/>
              </a:ext>
            </a:extLst>
          </p:cNvPr>
          <p:cNvSpPr>
            <a:spLocks noGrp="1"/>
          </p:cNvSpPr>
          <p:nvPr>
            <p:ph type="body" sz="quarter" idx="14" hasCustomPrompt="1"/>
          </p:nvPr>
        </p:nvSpPr>
        <p:spPr>
          <a:xfrm>
            <a:off x="6754670" y="312167"/>
            <a:ext cx="4656032" cy="805213"/>
          </a:xfrm>
        </p:spPr>
        <p:txBody>
          <a:bodyPr anchor="b">
            <a:noAutofit/>
          </a:bodyPr>
          <a:lstStyle>
            <a:lvl1pPr marL="0" indent="0">
              <a:buNone/>
              <a:defRPr sz="24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4" name="Text Placeholder 4">
            <a:extLst>
              <a:ext uri="{FF2B5EF4-FFF2-40B4-BE49-F238E27FC236}">
                <a16:creationId xmlns:a16="http://schemas.microsoft.com/office/drawing/2014/main" id="{256293D9-FC0E-F746-89F8-214F9E6E8CB8}"/>
              </a:ext>
            </a:extLst>
          </p:cNvPr>
          <p:cNvSpPr>
            <a:spLocks noGrp="1"/>
          </p:cNvSpPr>
          <p:nvPr>
            <p:ph type="body" sz="quarter" idx="15"/>
          </p:nvPr>
        </p:nvSpPr>
        <p:spPr>
          <a:xfrm>
            <a:off x="657181" y="1443167"/>
            <a:ext cx="4656032" cy="3780458"/>
          </a:xfrm>
        </p:spPr>
        <p:txBody>
          <a:bodyPr tIns="91440">
            <a:no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4">
            <a:extLst>
              <a:ext uri="{FF2B5EF4-FFF2-40B4-BE49-F238E27FC236}">
                <a16:creationId xmlns:a16="http://schemas.microsoft.com/office/drawing/2014/main" id="{C35466B6-081D-8641-9586-EA523022216A}"/>
              </a:ext>
            </a:extLst>
          </p:cNvPr>
          <p:cNvSpPr>
            <a:spLocks noGrp="1"/>
          </p:cNvSpPr>
          <p:nvPr>
            <p:ph type="body" sz="quarter" idx="16"/>
          </p:nvPr>
        </p:nvSpPr>
        <p:spPr>
          <a:xfrm>
            <a:off x="6754669" y="1429547"/>
            <a:ext cx="4656033" cy="3780458"/>
          </a:xfrm>
        </p:spPr>
        <p:txBody>
          <a:bodyPr tIns="91440">
            <a:noAutofit/>
          </a:bodyPr>
          <a:lstStyle>
            <a:lvl1pPr>
              <a:defRPr sz="1800">
                <a:solidFill>
                  <a:schemeClr val="bg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744C0786-356A-E447-989D-D6148F8DA30F}"/>
              </a:ext>
            </a:extLst>
          </p:cNvPr>
          <p:cNvSpPr>
            <a:spLocks noGrp="1"/>
          </p:cNvSpPr>
          <p:nvPr>
            <p:ph type="ftr" sz="quarter" idx="17"/>
          </p:nvPr>
        </p:nvSpPr>
        <p:spPr/>
        <p:txBody>
          <a:bodyPr/>
          <a:lstStyle/>
          <a:p>
            <a:r>
              <a:rPr lang="en-US" dirty="0"/>
              <a:t>© 2018 CHS Inc. Internal</a:t>
            </a:r>
          </a:p>
        </p:txBody>
      </p:sp>
      <p:sp>
        <p:nvSpPr>
          <p:cNvPr id="3" name="Slide Number Placeholder 2">
            <a:extLst>
              <a:ext uri="{FF2B5EF4-FFF2-40B4-BE49-F238E27FC236}">
                <a16:creationId xmlns:a16="http://schemas.microsoft.com/office/drawing/2014/main" id="{6DE8A6F9-66F4-9846-8A47-92652B33F580}"/>
              </a:ext>
            </a:extLst>
          </p:cNvPr>
          <p:cNvSpPr>
            <a:spLocks noGrp="1"/>
          </p:cNvSpPr>
          <p:nvPr>
            <p:ph type="sldNum" sz="quarter" idx="18"/>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14520800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A: Title + Content 2T 2C White/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7815B6E-3C25-A247-8B86-E41B95440CEC}"/>
              </a:ext>
            </a:extLst>
          </p:cNvPr>
          <p:cNvSpPr/>
          <p:nvPr userDrawn="1"/>
        </p:nvSpPr>
        <p:spPr>
          <a:xfrm>
            <a:off x="6094512" y="0"/>
            <a:ext cx="6097488" cy="6109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p>
        </p:txBody>
      </p:sp>
      <p:sp>
        <p:nvSpPr>
          <p:cNvPr id="9" name="Rectangle 8">
            <a:extLst>
              <a:ext uri="{FF2B5EF4-FFF2-40B4-BE49-F238E27FC236}">
                <a16:creationId xmlns:a16="http://schemas.microsoft.com/office/drawing/2014/main" id="{A46F0D21-29EF-D944-A922-BF1EBE63D36B}"/>
              </a:ext>
            </a:extLst>
          </p:cNvPr>
          <p:cNvSpPr/>
          <p:nvPr userDrawn="1"/>
        </p:nvSpPr>
        <p:spPr>
          <a:xfrm>
            <a:off x="0" y="6109909"/>
            <a:ext cx="12192000" cy="7509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pic>
        <p:nvPicPr>
          <p:cNvPr id="10" name="Picture 9">
            <a:extLst>
              <a:ext uri="{FF2B5EF4-FFF2-40B4-BE49-F238E27FC236}">
                <a16:creationId xmlns:a16="http://schemas.microsoft.com/office/drawing/2014/main" id="{A7559356-3647-494A-A7EF-C1191602362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3796" y="6309492"/>
            <a:ext cx="608217" cy="334093"/>
          </a:xfrm>
          <a:prstGeom prst="rect">
            <a:avLst/>
          </a:prstGeom>
        </p:spPr>
      </p:pic>
      <p:sp>
        <p:nvSpPr>
          <p:cNvPr id="16" name="Text Placeholder 2">
            <a:extLst>
              <a:ext uri="{FF2B5EF4-FFF2-40B4-BE49-F238E27FC236}">
                <a16:creationId xmlns:a16="http://schemas.microsoft.com/office/drawing/2014/main" id="{853CFE5E-F9AB-2541-9090-7DAB1094F921}"/>
              </a:ext>
            </a:extLst>
          </p:cNvPr>
          <p:cNvSpPr>
            <a:spLocks noGrp="1"/>
          </p:cNvSpPr>
          <p:nvPr>
            <p:ph type="body" sz="quarter" idx="11" hasCustomPrompt="1"/>
          </p:nvPr>
        </p:nvSpPr>
        <p:spPr>
          <a:xfrm>
            <a:off x="657181" y="318977"/>
            <a:ext cx="4656032" cy="805213"/>
          </a:xfrm>
        </p:spPr>
        <p:txBody>
          <a:bodyPr anchor="b">
            <a:noAutofit/>
          </a:bodyPr>
          <a:lstStyle>
            <a:lvl1pPr marL="0" indent="0">
              <a:buNone/>
              <a:defRPr sz="24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3" name="Content Placeholder 2">
            <a:extLst>
              <a:ext uri="{FF2B5EF4-FFF2-40B4-BE49-F238E27FC236}">
                <a16:creationId xmlns:a16="http://schemas.microsoft.com/office/drawing/2014/main" id="{4AEE97D3-47C4-EE4B-997C-2B5F1F7C2D71}"/>
              </a:ext>
            </a:extLst>
          </p:cNvPr>
          <p:cNvSpPr>
            <a:spLocks noGrp="1"/>
          </p:cNvSpPr>
          <p:nvPr>
            <p:ph sz="quarter" idx="14"/>
          </p:nvPr>
        </p:nvSpPr>
        <p:spPr>
          <a:xfrm>
            <a:off x="6412001" y="318978"/>
            <a:ext cx="5461022" cy="5434502"/>
          </a:xfrm>
        </p:spPr>
        <p:txBody>
          <a:bodyPr anchor="ctr">
            <a:noAutofit/>
          </a:bodyPr>
          <a:lstStyle>
            <a:lvl1pPr marL="0" indent="0" algn="ctr">
              <a:buNone/>
              <a:defRPr sz="2000">
                <a:solidFill>
                  <a:schemeClr val="bg2"/>
                </a:solidFill>
              </a:defRPr>
            </a:lvl1pPr>
            <a:lvl2pPr>
              <a:defRPr/>
            </a:lvl2pPr>
            <a:lvl3pPr>
              <a:defRPr/>
            </a:lvl3pPr>
            <a:lvl4pPr>
              <a:defRPr/>
            </a:lvl4pPr>
            <a:lvl5pPr>
              <a:defRPr/>
            </a:lvl5pPr>
          </a:lstStyle>
          <a:p>
            <a:pPr lvl="0"/>
            <a:endParaRPr lang="en-US" dirty="0"/>
          </a:p>
        </p:txBody>
      </p:sp>
      <p:sp>
        <p:nvSpPr>
          <p:cNvPr id="19" name="Text Placeholder 4">
            <a:extLst>
              <a:ext uri="{FF2B5EF4-FFF2-40B4-BE49-F238E27FC236}">
                <a16:creationId xmlns:a16="http://schemas.microsoft.com/office/drawing/2014/main" id="{EB8F2E07-2BB0-B544-8C37-BCD8A6BB4ACA}"/>
              </a:ext>
            </a:extLst>
          </p:cNvPr>
          <p:cNvSpPr>
            <a:spLocks noGrp="1"/>
          </p:cNvSpPr>
          <p:nvPr>
            <p:ph type="body" sz="quarter" idx="15"/>
          </p:nvPr>
        </p:nvSpPr>
        <p:spPr>
          <a:xfrm>
            <a:off x="657181" y="1443167"/>
            <a:ext cx="4656032" cy="3780458"/>
          </a:xfrm>
        </p:spPr>
        <p:txBody>
          <a:bodyPr tIns="91440">
            <a:noAutofit/>
          </a:bodyPr>
          <a:lstStyle>
            <a:lvl1pPr>
              <a:defRPr sz="1800">
                <a:solidFill>
                  <a:schemeClr val="bg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CF917477-E8B0-4946-B094-96793E227746}"/>
              </a:ext>
            </a:extLst>
          </p:cNvPr>
          <p:cNvSpPr>
            <a:spLocks noGrp="1"/>
          </p:cNvSpPr>
          <p:nvPr>
            <p:ph type="ftr" sz="quarter" idx="16"/>
          </p:nvPr>
        </p:nvSpPr>
        <p:spPr/>
        <p:txBody>
          <a:bodyPr/>
          <a:lstStyle/>
          <a:p>
            <a:r>
              <a:rPr lang="en-US" dirty="0"/>
              <a:t>© 2018 CHS Inc. Internal</a:t>
            </a:r>
          </a:p>
        </p:txBody>
      </p:sp>
      <p:sp>
        <p:nvSpPr>
          <p:cNvPr id="6" name="Slide Number Placeholder 5">
            <a:extLst>
              <a:ext uri="{FF2B5EF4-FFF2-40B4-BE49-F238E27FC236}">
                <a16:creationId xmlns:a16="http://schemas.microsoft.com/office/drawing/2014/main" id="{16851D2A-7300-0C46-8741-04BC37F85EEA}"/>
              </a:ext>
            </a:extLst>
          </p:cNvPr>
          <p:cNvSpPr>
            <a:spLocks noGrp="1"/>
          </p:cNvSpPr>
          <p:nvPr>
            <p:ph type="sldNum" sz="quarter" idx="17"/>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18632845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9B: Title + Text + Content White/Gree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E95CD1-71B6-1A43-89D4-A93340C7F923}"/>
              </a:ext>
            </a:extLst>
          </p:cNvPr>
          <p:cNvSpPr/>
          <p:nvPr userDrawn="1"/>
        </p:nvSpPr>
        <p:spPr>
          <a:xfrm>
            <a:off x="6094512" y="0"/>
            <a:ext cx="6097488" cy="61099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p>
        </p:txBody>
      </p:sp>
      <p:sp>
        <p:nvSpPr>
          <p:cNvPr id="17" name="Text Placeholder 2">
            <a:extLst>
              <a:ext uri="{FF2B5EF4-FFF2-40B4-BE49-F238E27FC236}">
                <a16:creationId xmlns:a16="http://schemas.microsoft.com/office/drawing/2014/main" id="{00840382-B6AC-8644-A57B-320D95AB13CF}"/>
              </a:ext>
            </a:extLst>
          </p:cNvPr>
          <p:cNvSpPr>
            <a:spLocks noGrp="1"/>
          </p:cNvSpPr>
          <p:nvPr>
            <p:ph type="body" sz="quarter" idx="10" hasCustomPrompt="1"/>
          </p:nvPr>
        </p:nvSpPr>
        <p:spPr>
          <a:xfrm>
            <a:off x="657181" y="318977"/>
            <a:ext cx="4656032" cy="805213"/>
          </a:xfrm>
        </p:spPr>
        <p:txBody>
          <a:bodyPr anchor="b">
            <a:noAutofit/>
          </a:bodyPr>
          <a:lstStyle>
            <a:lvl1pPr marL="0" indent="0">
              <a:buNone/>
              <a:defRPr sz="24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1" name="Content Placeholder 2">
            <a:extLst>
              <a:ext uri="{FF2B5EF4-FFF2-40B4-BE49-F238E27FC236}">
                <a16:creationId xmlns:a16="http://schemas.microsoft.com/office/drawing/2014/main" id="{96EEF7EE-14B4-704B-BB55-78F40EEAB4A4}"/>
              </a:ext>
            </a:extLst>
          </p:cNvPr>
          <p:cNvSpPr>
            <a:spLocks noGrp="1"/>
          </p:cNvSpPr>
          <p:nvPr>
            <p:ph sz="quarter" idx="14" hasCustomPrompt="1"/>
          </p:nvPr>
        </p:nvSpPr>
        <p:spPr>
          <a:xfrm>
            <a:off x="6412001" y="318978"/>
            <a:ext cx="5461022" cy="5434502"/>
          </a:xfrm>
        </p:spPr>
        <p:txBody>
          <a:bodyPr anchor="ctr">
            <a:noAutofit/>
          </a:bodyPr>
          <a:lstStyle>
            <a:lvl1pPr marL="0" indent="0" algn="ctr">
              <a:buNone/>
              <a:defRPr sz="2000">
                <a:solidFill>
                  <a:schemeClr val="bg2"/>
                </a:solidFill>
              </a:defRPr>
            </a:lvl1pPr>
          </a:lstStyle>
          <a:p>
            <a:pPr lvl="0"/>
            <a:r>
              <a:rPr lang="en-US" dirty="0"/>
              <a:t>Object</a:t>
            </a:r>
          </a:p>
        </p:txBody>
      </p:sp>
      <p:sp>
        <p:nvSpPr>
          <p:cNvPr id="22" name="Text Placeholder 4">
            <a:extLst>
              <a:ext uri="{FF2B5EF4-FFF2-40B4-BE49-F238E27FC236}">
                <a16:creationId xmlns:a16="http://schemas.microsoft.com/office/drawing/2014/main" id="{475CE649-020D-2944-B1DD-661B91098D20}"/>
              </a:ext>
            </a:extLst>
          </p:cNvPr>
          <p:cNvSpPr>
            <a:spLocks noGrp="1"/>
          </p:cNvSpPr>
          <p:nvPr>
            <p:ph type="body" sz="quarter" idx="15"/>
          </p:nvPr>
        </p:nvSpPr>
        <p:spPr>
          <a:xfrm>
            <a:off x="657181" y="1443167"/>
            <a:ext cx="4656032" cy="3780458"/>
          </a:xfrm>
        </p:spPr>
        <p:txBody>
          <a:bodyPr tIns="91440">
            <a:noAutofit/>
          </a:bodyPr>
          <a:lstStyle>
            <a:lvl1pPr>
              <a:defRPr sz="1800">
                <a:solidFill>
                  <a:schemeClr val="bg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049D21EE-0A05-6346-868C-6302E261CA3F}"/>
              </a:ext>
            </a:extLst>
          </p:cNvPr>
          <p:cNvSpPr>
            <a:spLocks noGrp="1"/>
          </p:cNvSpPr>
          <p:nvPr>
            <p:ph type="ftr" sz="quarter" idx="16"/>
          </p:nvPr>
        </p:nvSpPr>
        <p:spPr/>
        <p:txBody>
          <a:bodyPr/>
          <a:lstStyle/>
          <a:p>
            <a:r>
              <a:rPr lang="en-US" dirty="0"/>
              <a:t>© 2018 CHS Inc. Internal</a:t>
            </a:r>
          </a:p>
        </p:txBody>
      </p:sp>
      <p:sp>
        <p:nvSpPr>
          <p:cNvPr id="3" name="Slide Number Placeholder 2">
            <a:extLst>
              <a:ext uri="{FF2B5EF4-FFF2-40B4-BE49-F238E27FC236}">
                <a16:creationId xmlns:a16="http://schemas.microsoft.com/office/drawing/2014/main" id="{D9B4E731-4E59-1E4F-B3DB-73589BAACAC3}"/>
              </a:ext>
            </a:extLst>
          </p:cNvPr>
          <p:cNvSpPr>
            <a:spLocks noGrp="1"/>
          </p:cNvSpPr>
          <p:nvPr>
            <p:ph type="sldNum" sz="quarter" idx="17"/>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27082929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9C: Title + Text + Content White/Gree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E95CD1-71B6-1A43-89D4-A93340C7F923}"/>
              </a:ext>
            </a:extLst>
          </p:cNvPr>
          <p:cNvSpPr/>
          <p:nvPr userDrawn="1"/>
        </p:nvSpPr>
        <p:spPr>
          <a:xfrm>
            <a:off x="6094512" y="0"/>
            <a:ext cx="6097488" cy="61099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p>
        </p:txBody>
      </p:sp>
      <p:sp>
        <p:nvSpPr>
          <p:cNvPr id="17" name="Text Placeholder 2">
            <a:extLst>
              <a:ext uri="{FF2B5EF4-FFF2-40B4-BE49-F238E27FC236}">
                <a16:creationId xmlns:a16="http://schemas.microsoft.com/office/drawing/2014/main" id="{00840382-B6AC-8644-A57B-320D95AB13CF}"/>
              </a:ext>
            </a:extLst>
          </p:cNvPr>
          <p:cNvSpPr>
            <a:spLocks noGrp="1"/>
          </p:cNvSpPr>
          <p:nvPr>
            <p:ph type="body" sz="quarter" idx="10" hasCustomPrompt="1"/>
          </p:nvPr>
        </p:nvSpPr>
        <p:spPr>
          <a:xfrm>
            <a:off x="657181" y="318977"/>
            <a:ext cx="4656032" cy="805213"/>
          </a:xfrm>
        </p:spPr>
        <p:txBody>
          <a:bodyPr anchor="b">
            <a:noAutofit/>
          </a:bodyPr>
          <a:lstStyle>
            <a:lvl1pPr marL="0" indent="0">
              <a:buNone/>
              <a:defRPr sz="24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1" name="Content Placeholder 2">
            <a:extLst>
              <a:ext uri="{FF2B5EF4-FFF2-40B4-BE49-F238E27FC236}">
                <a16:creationId xmlns:a16="http://schemas.microsoft.com/office/drawing/2014/main" id="{96EEF7EE-14B4-704B-BB55-78F40EEAB4A4}"/>
              </a:ext>
            </a:extLst>
          </p:cNvPr>
          <p:cNvSpPr>
            <a:spLocks noGrp="1"/>
          </p:cNvSpPr>
          <p:nvPr>
            <p:ph sz="quarter" idx="14" hasCustomPrompt="1"/>
          </p:nvPr>
        </p:nvSpPr>
        <p:spPr>
          <a:xfrm>
            <a:off x="6412001" y="318978"/>
            <a:ext cx="5461022" cy="5434502"/>
          </a:xfrm>
        </p:spPr>
        <p:txBody>
          <a:bodyPr anchor="ctr">
            <a:noAutofit/>
          </a:bodyPr>
          <a:lstStyle>
            <a:lvl1pPr marL="0" indent="0" algn="ctr">
              <a:buNone/>
              <a:defRPr sz="2000">
                <a:solidFill>
                  <a:schemeClr val="bg2"/>
                </a:solidFill>
              </a:defRPr>
            </a:lvl1pPr>
          </a:lstStyle>
          <a:p>
            <a:pPr lvl="0"/>
            <a:r>
              <a:rPr lang="en-US" dirty="0"/>
              <a:t>Object</a:t>
            </a:r>
          </a:p>
        </p:txBody>
      </p:sp>
      <p:sp>
        <p:nvSpPr>
          <p:cNvPr id="22" name="Text Placeholder 4">
            <a:extLst>
              <a:ext uri="{FF2B5EF4-FFF2-40B4-BE49-F238E27FC236}">
                <a16:creationId xmlns:a16="http://schemas.microsoft.com/office/drawing/2014/main" id="{475CE649-020D-2944-B1DD-661B91098D20}"/>
              </a:ext>
            </a:extLst>
          </p:cNvPr>
          <p:cNvSpPr>
            <a:spLocks noGrp="1"/>
          </p:cNvSpPr>
          <p:nvPr>
            <p:ph type="body" sz="quarter" idx="15"/>
          </p:nvPr>
        </p:nvSpPr>
        <p:spPr>
          <a:xfrm>
            <a:off x="657181" y="1443167"/>
            <a:ext cx="4656032" cy="3780458"/>
          </a:xfrm>
        </p:spPr>
        <p:txBody>
          <a:bodyPr tIns="91440">
            <a:noAutofit/>
          </a:bodyPr>
          <a:lstStyle>
            <a:lvl1pPr>
              <a:defRPr sz="1800">
                <a:solidFill>
                  <a:schemeClr val="bg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049D21EE-0A05-6346-868C-6302E261CA3F}"/>
              </a:ext>
            </a:extLst>
          </p:cNvPr>
          <p:cNvSpPr>
            <a:spLocks noGrp="1"/>
          </p:cNvSpPr>
          <p:nvPr>
            <p:ph type="ftr" sz="quarter" idx="16"/>
          </p:nvPr>
        </p:nvSpPr>
        <p:spPr/>
        <p:txBody>
          <a:bodyPr/>
          <a:lstStyle/>
          <a:p>
            <a:r>
              <a:rPr lang="en-US" dirty="0"/>
              <a:t>© 2018 CHS Inc. Internal</a:t>
            </a:r>
          </a:p>
        </p:txBody>
      </p:sp>
      <p:sp>
        <p:nvSpPr>
          <p:cNvPr id="3" name="Slide Number Placeholder 2">
            <a:extLst>
              <a:ext uri="{FF2B5EF4-FFF2-40B4-BE49-F238E27FC236}">
                <a16:creationId xmlns:a16="http://schemas.microsoft.com/office/drawing/2014/main" id="{D9B4E731-4E59-1E4F-B3DB-73589BAACAC3}"/>
              </a:ext>
            </a:extLst>
          </p:cNvPr>
          <p:cNvSpPr>
            <a:spLocks noGrp="1"/>
          </p:cNvSpPr>
          <p:nvPr>
            <p:ph type="sldNum" sz="quarter" idx="17"/>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2650247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9D: Title + Text + Content White/Yellow">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2D69E60-EAB0-B748-9AE5-C1072981795F}"/>
              </a:ext>
            </a:extLst>
          </p:cNvPr>
          <p:cNvSpPr/>
          <p:nvPr userDrawn="1"/>
        </p:nvSpPr>
        <p:spPr>
          <a:xfrm>
            <a:off x="6094512" y="0"/>
            <a:ext cx="6097488" cy="61099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p>
        </p:txBody>
      </p:sp>
      <p:sp>
        <p:nvSpPr>
          <p:cNvPr id="9" name="Rectangle 8">
            <a:extLst>
              <a:ext uri="{FF2B5EF4-FFF2-40B4-BE49-F238E27FC236}">
                <a16:creationId xmlns:a16="http://schemas.microsoft.com/office/drawing/2014/main" id="{A46F0D21-29EF-D944-A922-BF1EBE63D36B}"/>
              </a:ext>
            </a:extLst>
          </p:cNvPr>
          <p:cNvSpPr/>
          <p:nvPr userDrawn="1"/>
        </p:nvSpPr>
        <p:spPr>
          <a:xfrm>
            <a:off x="0" y="6109909"/>
            <a:ext cx="12192000" cy="7509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pic>
        <p:nvPicPr>
          <p:cNvPr id="10" name="Picture 9">
            <a:extLst>
              <a:ext uri="{FF2B5EF4-FFF2-40B4-BE49-F238E27FC236}">
                <a16:creationId xmlns:a16="http://schemas.microsoft.com/office/drawing/2014/main" id="{A7559356-3647-494A-A7EF-C1191602362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3796" y="6309492"/>
            <a:ext cx="608217" cy="334093"/>
          </a:xfrm>
          <a:prstGeom prst="rect">
            <a:avLst/>
          </a:prstGeom>
        </p:spPr>
      </p:pic>
      <p:sp>
        <p:nvSpPr>
          <p:cNvPr id="19" name="Text Placeholder 2">
            <a:extLst>
              <a:ext uri="{FF2B5EF4-FFF2-40B4-BE49-F238E27FC236}">
                <a16:creationId xmlns:a16="http://schemas.microsoft.com/office/drawing/2014/main" id="{A736B44B-B6F5-584D-8FBC-D995BBB9B03C}"/>
              </a:ext>
            </a:extLst>
          </p:cNvPr>
          <p:cNvSpPr>
            <a:spLocks noGrp="1"/>
          </p:cNvSpPr>
          <p:nvPr>
            <p:ph type="body" sz="quarter" idx="10" hasCustomPrompt="1"/>
          </p:nvPr>
        </p:nvSpPr>
        <p:spPr>
          <a:xfrm>
            <a:off x="657181" y="318977"/>
            <a:ext cx="4656032" cy="805213"/>
          </a:xfrm>
        </p:spPr>
        <p:txBody>
          <a:bodyPr anchor="b">
            <a:noAutofit/>
          </a:bodyPr>
          <a:lstStyle>
            <a:lvl1pPr marL="0" indent="0">
              <a:buNone/>
              <a:defRPr sz="24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3" name="Content Placeholder 2">
            <a:extLst>
              <a:ext uri="{FF2B5EF4-FFF2-40B4-BE49-F238E27FC236}">
                <a16:creationId xmlns:a16="http://schemas.microsoft.com/office/drawing/2014/main" id="{8C00451B-568B-D747-9786-D5828D82E518}"/>
              </a:ext>
            </a:extLst>
          </p:cNvPr>
          <p:cNvSpPr>
            <a:spLocks noGrp="1"/>
          </p:cNvSpPr>
          <p:nvPr>
            <p:ph sz="quarter" idx="14" hasCustomPrompt="1"/>
          </p:nvPr>
        </p:nvSpPr>
        <p:spPr>
          <a:xfrm>
            <a:off x="6412001" y="318978"/>
            <a:ext cx="5461022" cy="5434502"/>
          </a:xfrm>
        </p:spPr>
        <p:txBody>
          <a:bodyPr anchor="ctr">
            <a:noAutofit/>
          </a:bodyPr>
          <a:lstStyle>
            <a:lvl1pPr marL="0" indent="0" algn="ctr">
              <a:buNone/>
              <a:defRPr sz="2000">
                <a:solidFill>
                  <a:schemeClr val="bg2"/>
                </a:solidFill>
              </a:defRPr>
            </a:lvl1pPr>
          </a:lstStyle>
          <a:p>
            <a:pPr lvl="0"/>
            <a:r>
              <a:rPr lang="en-US" dirty="0"/>
              <a:t>Object</a:t>
            </a:r>
          </a:p>
        </p:txBody>
      </p:sp>
      <p:sp>
        <p:nvSpPr>
          <p:cNvPr id="24" name="Text Placeholder 4">
            <a:extLst>
              <a:ext uri="{FF2B5EF4-FFF2-40B4-BE49-F238E27FC236}">
                <a16:creationId xmlns:a16="http://schemas.microsoft.com/office/drawing/2014/main" id="{3F2D0404-6725-614E-AEDF-A2E732A6FF19}"/>
              </a:ext>
            </a:extLst>
          </p:cNvPr>
          <p:cNvSpPr>
            <a:spLocks noGrp="1"/>
          </p:cNvSpPr>
          <p:nvPr>
            <p:ph type="body" sz="quarter" idx="15"/>
          </p:nvPr>
        </p:nvSpPr>
        <p:spPr>
          <a:xfrm>
            <a:off x="657181" y="1443167"/>
            <a:ext cx="4656032" cy="3780458"/>
          </a:xfrm>
        </p:spPr>
        <p:txBody>
          <a:bodyPr tIns="91440">
            <a:noAutofit/>
          </a:bodyPr>
          <a:lstStyle>
            <a:lvl1pPr>
              <a:defRPr sz="1800">
                <a:solidFill>
                  <a:schemeClr val="bg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4469FEE9-1405-3C4A-AEBC-F6CD0E1EF53D}"/>
              </a:ext>
            </a:extLst>
          </p:cNvPr>
          <p:cNvSpPr>
            <a:spLocks noGrp="1"/>
          </p:cNvSpPr>
          <p:nvPr>
            <p:ph type="ftr" sz="quarter" idx="16"/>
          </p:nvPr>
        </p:nvSpPr>
        <p:spPr/>
        <p:txBody>
          <a:bodyPr/>
          <a:lstStyle/>
          <a:p>
            <a:r>
              <a:rPr lang="en-US" dirty="0"/>
              <a:t>© 2018 CHS Inc. Internal</a:t>
            </a:r>
          </a:p>
        </p:txBody>
      </p:sp>
      <p:sp>
        <p:nvSpPr>
          <p:cNvPr id="3" name="Slide Number Placeholder 2">
            <a:extLst>
              <a:ext uri="{FF2B5EF4-FFF2-40B4-BE49-F238E27FC236}">
                <a16:creationId xmlns:a16="http://schemas.microsoft.com/office/drawing/2014/main" id="{31BF957F-005A-E14A-8632-C091E40C3660}"/>
              </a:ext>
            </a:extLst>
          </p:cNvPr>
          <p:cNvSpPr>
            <a:spLocks noGrp="1"/>
          </p:cNvSpPr>
          <p:nvPr>
            <p:ph type="sldNum" sz="quarter" idx="17"/>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19919032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0A: Title + Text + Content White/Blu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407A8C-0198-1A42-B4CB-B9482971A13A}"/>
              </a:ext>
            </a:extLst>
          </p:cNvPr>
          <p:cNvSpPr/>
          <p:nvPr userDrawn="1"/>
        </p:nvSpPr>
        <p:spPr>
          <a:xfrm>
            <a:off x="6096000" y="0"/>
            <a:ext cx="6096000" cy="6109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p>
        </p:txBody>
      </p:sp>
      <p:sp>
        <p:nvSpPr>
          <p:cNvPr id="19" name="Text Placeholder 2">
            <a:extLst>
              <a:ext uri="{FF2B5EF4-FFF2-40B4-BE49-F238E27FC236}">
                <a16:creationId xmlns:a16="http://schemas.microsoft.com/office/drawing/2014/main" id="{6A36C409-19E9-3046-8E47-224B833BFB7F}"/>
              </a:ext>
            </a:extLst>
          </p:cNvPr>
          <p:cNvSpPr>
            <a:spLocks noGrp="1"/>
          </p:cNvSpPr>
          <p:nvPr>
            <p:ph type="body" sz="quarter" idx="14" hasCustomPrompt="1"/>
          </p:nvPr>
        </p:nvSpPr>
        <p:spPr>
          <a:xfrm>
            <a:off x="6754670" y="312167"/>
            <a:ext cx="4656032" cy="805213"/>
          </a:xfrm>
        </p:spPr>
        <p:txBody>
          <a:bodyPr anchor="b">
            <a:noAutofit/>
          </a:bodyPr>
          <a:lstStyle>
            <a:lvl1pPr marL="0" indent="0">
              <a:buNone/>
              <a:defRPr sz="24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0" name="Content Placeholder 2">
            <a:extLst>
              <a:ext uri="{FF2B5EF4-FFF2-40B4-BE49-F238E27FC236}">
                <a16:creationId xmlns:a16="http://schemas.microsoft.com/office/drawing/2014/main" id="{D0F01F03-1C69-CD45-B1E5-34E59B9E71C2}"/>
              </a:ext>
            </a:extLst>
          </p:cNvPr>
          <p:cNvSpPr>
            <a:spLocks noGrp="1"/>
          </p:cNvSpPr>
          <p:nvPr>
            <p:ph sz="quarter" idx="15" hasCustomPrompt="1"/>
          </p:nvPr>
        </p:nvSpPr>
        <p:spPr>
          <a:xfrm>
            <a:off x="323011" y="318978"/>
            <a:ext cx="5461022" cy="5434502"/>
          </a:xfrm>
        </p:spPr>
        <p:txBody>
          <a:bodyPr anchor="ctr">
            <a:noAutofit/>
          </a:bodyPr>
          <a:lstStyle>
            <a:lvl1pPr marL="0" indent="0" algn="ctr">
              <a:buNone/>
              <a:defRPr sz="2000">
                <a:solidFill>
                  <a:schemeClr val="bg2"/>
                </a:solidFill>
              </a:defRPr>
            </a:lvl1pPr>
          </a:lstStyle>
          <a:p>
            <a:pPr lvl="0"/>
            <a:r>
              <a:rPr lang="en-US" dirty="0"/>
              <a:t>Object</a:t>
            </a:r>
          </a:p>
        </p:txBody>
      </p:sp>
      <p:sp>
        <p:nvSpPr>
          <p:cNvPr id="22" name="Text Placeholder 4">
            <a:extLst>
              <a:ext uri="{FF2B5EF4-FFF2-40B4-BE49-F238E27FC236}">
                <a16:creationId xmlns:a16="http://schemas.microsoft.com/office/drawing/2014/main" id="{AA38F413-0170-E843-B681-E8A5C65658CB}"/>
              </a:ext>
            </a:extLst>
          </p:cNvPr>
          <p:cNvSpPr>
            <a:spLocks noGrp="1"/>
          </p:cNvSpPr>
          <p:nvPr>
            <p:ph type="body" sz="quarter" idx="17"/>
          </p:nvPr>
        </p:nvSpPr>
        <p:spPr>
          <a:xfrm>
            <a:off x="6754669" y="1429547"/>
            <a:ext cx="4656033" cy="3780458"/>
          </a:xfrm>
        </p:spPr>
        <p:txBody>
          <a:bodyPr tIns="91440">
            <a:noAutofit/>
          </a:bodyPr>
          <a:lstStyle>
            <a:lvl1pPr>
              <a:defRPr sz="1800">
                <a:solidFill>
                  <a:schemeClr val="bg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4C7051CC-D2A8-5A4A-B3B8-304A4CEDFAF9}"/>
              </a:ext>
            </a:extLst>
          </p:cNvPr>
          <p:cNvSpPr>
            <a:spLocks noGrp="1"/>
          </p:cNvSpPr>
          <p:nvPr>
            <p:ph type="ftr" sz="quarter" idx="18"/>
          </p:nvPr>
        </p:nvSpPr>
        <p:spPr/>
        <p:txBody>
          <a:bodyPr/>
          <a:lstStyle/>
          <a:p>
            <a:r>
              <a:rPr lang="en-US" dirty="0"/>
              <a:t>© 2018 CHS Inc. Internal</a:t>
            </a:r>
          </a:p>
        </p:txBody>
      </p:sp>
      <p:sp>
        <p:nvSpPr>
          <p:cNvPr id="4" name="Slide Number Placeholder 3">
            <a:extLst>
              <a:ext uri="{FF2B5EF4-FFF2-40B4-BE49-F238E27FC236}">
                <a16:creationId xmlns:a16="http://schemas.microsoft.com/office/drawing/2014/main" id="{B6BC0733-AD42-BC41-A65A-60BAD5167907}"/>
              </a:ext>
            </a:extLst>
          </p:cNvPr>
          <p:cNvSpPr>
            <a:spLocks noGrp="1"/>
          </p:cNvSpPr>
          <p:nvPr>
            <p:ph type="sldNum" sz="quarter" idx="19"/>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36406570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0B: Title + Text + Content White/Green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407A8C-0198-1A42-B4CB-B9482971A13A}"/>
              </a:ext>
            </a:extLst>
          </p:cNvPr>
          <p:cNvSpPr/>
          <p:nvPr userDrawn="1"/>
        </p:nvSpPr>
        <p:spPr>
          <a:xfrm>
            <a:off x="6096000" y="0"/>
            <a:ext cx="6096000" cy="61099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p>
        </p:txBody>
      </p:sp>
      <p:sp>
        <p:nvSpPr>
          <p:cNvPr id="19" name="Text Placeholder 2">
            <a:extLst>
              <a:ext uri="{FF2B5EF4-FFF2-40B4-BE49-F238E27FC236}">
                <a16:creationId xmlns:a16="http://schemas.microsoft.com/office/drawing/2014/main" id="{6A36C409-19E9-3046-8E47-224B833BFB7F}"/>
              </a:ext>
            </a:extLst>
          </p:cNvPr>
          <p:cNvSpPr>
            <a:spLocks noGrp="1"/>
          </p:cNvSpPr>
          <p:nvPr>
            <p:ph type="body" sz="quarter" idx="14" hasCustomPrompt="1"/>
          </p:nvPr>
        </p:nvSpPr>
        <p:spPr>
          <a:xfrm>
            <a:off x="6754670" y="312167"/>
            <a:ext cx="4656032" cy="805213"/>
          </a:xfrm>
        </p:spPr>
        <p:txBody>
          <a:bodyPr anchor="b">
            <a:noAutofit/>
          </a:bodyPr>
          <a:lstStyle>
            <a:lvl1pPr marL="0" indent="0">
              <a:buNone/>
              <a:defRPr sz="24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0" name="Content Placeholder 2">
            <a:extLst>
              <a:ext uri="{FF2B5EF4-FFF2-40B4-BE49-F238E27FC236}">
                <a16:creationId xmlns:a16="http://schemas.microsoft.com/office/drawing/2014/main" id="{D0F01F03-1C69-CD45-B1E5-34E59B9E71C2}"/>
              </a:ext>
            </a:extLst>
          </p:cNvPr>
          <p:cNvSpPr>
            <a:spLocks noGrp="1"/>
          </p:cNvSpPr>
          <p:nvPr>
            <p:ph sz="quarter" idx="15" hasCustomPrompt="1"/>
          </p:nvPr>
        </p:nvSpPr>
        <p:spPr>
          <a:xfrm>
            <a:off x="323011" y="318978"/>
            <a:ext cx="5461022" cy="5434502"/>
          </a:xfrm>
        </p:spPr>
        <p:txBody>
          <a:bodyPr anchor="ctr">
            <a:noAutofit/>
          </a:bodyPr>
          <a:lstStyle>
            <a:lvl1pPr marL="0" indent="0" algn="ctr">
              <a:buNone/>
              <a:defRPr sz="2000">
                <a:solidFill>
                  <a:schemeClr val="bg2"/>
                </a:solidFill>
              </a:defRPr>
            </a:lvl1pPr>
          </a:lstStyle>
          <a:p>
            <a:pPr lvl="0"/>
            <a:r>
              <a:rPr lang="en-US" dirty="0"/>
              <a:t>Object</a:t>
            </a:r>
          </a:p>
        </p:txBody>
      </p:sp>
      <p:sp>
        <p:nvSpPr>
          <p:cNvPr id="22" name="Text Placeholder 4">
            <a:extLst>
              <a:ext uri="{FF2B5EF4-FFF2-40B4-BE49-F238E27FC236}">
                <a16:creationId xmlns:a16="http://schemas.microsoft.com/office/drawing/2014/main" id="{AA38F413-0170-E843-B681-E8A5C65658CB}"/>
              </a:ext>
            </a:extLst>
          </p:cNvPr>
          <p:cNvSpPr>
            <a:spLocks noGrp="1"/>
          </p:cNvSpPr>
          <p:nvPr>
            <p:ph type="body" sz="quarter" idx="17"/>
          </p:nvPr>
        </p:nvSpPr>
        <p:spPr>
          <a:xfrm>
            <a:off x="6754669" y="1429547"/>
            <a:ext cx="4656033" cy="3780458"/>
          </a:xfrm>
        </p:spPr>
        <p:txBody>
          <a:bodyPr tIns="91440">
            <a:noAutofit/>
          </a:bodyPr>
          <a:lstStyle>
            <a:lvl1pPr>
              <a:defRPr sz="1800">
                <a:solidFill>
                  <a:schemeClr val="bg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4C7051CC-D2A8-5A4A-B3B8-304A4CEDFAF9}"/>
              </a:ext>
            </a:extLst>
          </p:cNvPr>
          <p:cNvSpPr>
            <a:spLocks noGrp="1"/>
          </p:cNvSpPr>
          <p:nvPr>
            <p:ph type="ftr" sz="quarter" idx="18"/>
          </p:nvPr>
        </p:nvSpPr>
        <p:spPr/>
        <p:txBody>
          <a:bodyPr/>
          <a:lstStyle/>
          <a:p>
            <a:r>
              <a:rPr lang="en-US" dirty="0"/>
              <a:t>© 2018 CHS Inc. Internal</a:t>
            </a:r>
          </a:p>
        </p:txBody>
      </p:sp>
      <p:sp>
        <p:nvSpPr>
          <p:cNvPr id="4" name="Slide Number Placeholder 3">
            <a:extLst>
              <a:ext uri="{FF2B5EF4-FFF2-40B4-BE49-F238E27FC236}">
                <a16:creationId xmlns:a16="http://schemas.microsoft.com/office/drawing/2014/main" id="{B6BC0733-AD42-BC41-A65A-60BAD5167907}"/>
              </a:ext>
            </a:extLst>
          </p:cNvPr>
          <p:cNvSpPr>
            <a:spLocks noGrp="1"/>
          </p:cNvSpPr>
          <p:nvPr>
            <p:ph type="sldNum" sz="quarter" idx="19"/>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25138038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0C: Title + Text + Content White/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407A8C-0198-1A42-B4CB-B9482971A13A}"/>
              </a:ext>
            </a:extLst>
          </p:cNvPr>
          <p:cNvSpPr/>
          <p:nvPr userDrawn="1"/>
        </p:nvSpPr>
        <p:spPr>
          <a:xfrm>
            <a:off x="6096000" y="0"/>
            <a:ext cx="6096000" cy="61099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p>
        </p:txBody>
      </p:sp>
      <p:sp>
        <p:nvSpPr>
          <p:cNvPr id="19" name="Text Placeholder 2">
            <a:extLst>
              <a:ext uri="{FF2B5EF4-FFF2-40B4-BE49-F238E27FC236}">
                <a16:creationId xmlns:a16="http://schemas.microsoft.com/office/drawing/2014/main" id="{6A36C409-19E9-3046-8E47-224B833BFB7F}"/>
              </a:ext>
            </a:extLst>
          </p:cNvPr>
          <p:cNvSpPr>
            <a:spLocks noGrp="1"/>
          </p:cNvSpPr>
          <p:nvPr>
            <p:ph type="body" sz="quarter" idx="14" hasCustomPrompt="1"/>
          </p:nvPr>
        </p:nvSpPr>
        <p:spPr>
          <a:xfrm>
            <a:off x="6754670" y="312167"/>
            <a:ext cx="4656032" cy="805213"/>
          </a:xfrm>
        </p:spPr>
        <p:txBody>
          <a:bodyPr anchor="b">
            <a:noAutofit/>
          </a:bodyPr>
          <a:lstStyle>
            <a:lvl1pPr marL="0" indent="0">
              <a:buNone/>
              <a:defRPr sz="24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0" name="Content Placeholder 2">
            <a:extLst>
              <a:ext uri="{FF2B5EF4-FFF2-40B4-BE49-F238E27FC236}">
                <a16:creationId xmlns:a16="http://schemas.microsoft.com/office/drawing/2014/main" id="{D0F01F03-1C69-CD45-B1E5-34E59B9E71C2}"/>
              </a:ext>
            </a:extLst>
          </p:cNvPr>
          <p:cNvSpPr>
            <a:spLocks noGrp="1"/>
          </p:cNvSpPr>
          <p:nvPr>
            <p:ph sz="quarter" idx="15" hasCustomPrompt="1"/>
          </p:nvPr>
        </p:nvSpPr>
        <p:spPr>
          <a:xfrm>
            <a:off x="323011" y="318978"/>
            <a:ext cx="5461022" cy="5434502"/>
          </a:xfrm>
        </p:spPr>
        <p:txBody>
          <a:bodyPr anchor="ctr">
            <a:noAutofit/>
          </a:bodyPr>
          <a:lstStyle>
            <a:lvl1pPr marL="0" indent="0" algn="ctr">
              <a:buNone/>
              <a:defRPr sz="2000">
                <a:solidFill>
                  <a:schemeClr val="bg2"/>
                </a:solidFill>
              </a:defRPr>
            </a:lvl1pPr>
          </a:lstStyle>
          <a:p>
            <a:pPr lvl="0"/>
            <a:r>
              <a:rPr lang="en-US" dirty="0"/>
              <a:t>Object</a:t>
            </a:r>
          </a:p>
        </p:txBody>
      </p:sp>
      <p:sp>
        <p:nvSpPr>
          <p:cNvPr id="22" name="Text Placeholder 4">
            <a:extLst>
              <a:ext uri="{FF2B5EF4-FFF2-40B4-BE49-F238E27FC236}">
                <a16:creationId xmlns:a16="http://schemas.microsoft.com/office/drawing/2014/main" id="{AA38F413-0170-E843-B681-E8A5C65658CB}"/>
              </a:ext>
            </a:extLst>
          </p:cNvPr>
          <p:cNvSpPr>
            <a:spLocks noGrp="1"/>
          </p:cNvSpPr>
          <p:nvPr>
            <p:ph type="body" sz="quarter" idx="17"/>
          </p:nvPr>
        </p:nvSpPr>
        <p:spPr>
          <a:xfrm>
            <a:off x="6754669" y="1429547"/>
            <a:ext cx="4656033" cy="3780458"/>
          </a:xfrm>
        </p:spPr>
        <p:txBody>
          <a:bodyPr tIns="91440">
            <a:noAutofit/>
          </a:bodyPr>
          <a:lstStyle>
            <a:lvl1pPr>
              <a:defRPr sz="1800">
                <a:solidFill>
                  <a:schemeClr val="bg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4C7051CC-D2A8-5A4A-B3B8-304A4CEDFAF9}"/>
              </a:ext>
            </a:extLst>
          </p:cNvPr>
          <p:cNvSpPr>
            <a:spLocks noGrp="1"/>
          </p:cNvSpPr>
          <p:nvPr>
            <p:ph type="ftr" sz="quarter" idx="18"/>
          </p:nvPr>
        </p:nvSpPr>
        <p:spPr/>
        <p:txBody>
          <a:bodyPr/>
          <a:lstStyle/>
          <a:p>
            <a:r>
              <a:rPr lang="en-US" dirty="0"/>
              <a:t>© 2018 CHS Inc. Internal</a:t>
            </a:r>
          </a:p>
        </p:txBody>
      </p:sp>
      <p:sp>
        <p:nvSpPr>
          <p:cNvPr id="4" name="Slide Number Placeholder 3">
            <a:extLst>
              <a:ext uri="{FF2B5EF4-FFF2-40B4-BE49-F238E27FC236}">
                <a16:creationId xmlns:a16="http://schemas.microsoft.com/office/drawing/2014/main" id="{B6BC0733-AD42-BC41-A65A-60BAD5167907}"/>
              </a:ext>
            </a:extLst>
          </p:cNvPr>
          <p:cNvSpPr>
            <a:spLocks noGrp="1"/>
          </p:cNvSpPr>
          <p:nvPr>
            <p:ph type="sldNum" sz="quarter" idx="19"/>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507799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E: Title Slide + Logo + 3 Image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D6E8577-8D92-5E45-ACA1-BEA4044E586E}"/>
              </a:ext>
            </a:extLst>
          </p:cNvPr>
          <p:cNvSpPr/>
          <p:nvPr userDrawn="1"/>
        </p:nvSpPr>
        <p:spPr>
          <a:xfrm>
            <a:off x="0" y="0"/>
            <a:ext cx="2048256"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4C4F3F2-0CE9-8C44-9458-85A406C7FA7D}"/>
              </a:ext>
            </a:extLst>
          </p:cNvPr>
          <p:cNvSpPr/>
          <p:nvPr userDrawn="1"/>
        </p:nvSpPr>
        <p:spPr>
          <a:xfrm>
            <a:off x="2043435" y="2039112"/>
            <a:ext cx="2053077"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785D295-A39D-EF47-9CC3-2F808B9E058E}"/>
              </a:ext>
            </a:extLst>
          </p:cNvPr>
          <p:cNvSpPr/>
          <p:nvPr userDrawn="1"/>
        </p:nvSpPr>
        <p:spPr>
          <a:xfrm>
            <a:off x="0" y="4078224"/>
            <a:ext cx="2048256" cy="203168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icture Placeholder 16">
            <a:extLst>
              <a:ext uri="{FF2B5EF4-FFF2-40B4-BE49-F238E27FC236}">
                <a16:creationId xmlns:a16="http://schemas.microsoft.com/office/drawing/2014/main" id="{D5F84AAF-D4AD-B34C-9047-622128DA626F}"/>
              </a:ext>
            </a:extLst>
          </p:cNvPr>
          <p:cNvSpPr>
            <a:spLocks noGrp="1"/>
          </p:cNvSpPr>
          <p:nvPr>
            <p:ph type="pic" sz="quarter" idx="10"/>
          </p:nvPr>
        </p:nvSpPr>
        <p:spPr>
          <a:xfrm>
            <a:off x="2043113" y="0"/>
            <a:ext cx="2052637" cy="2038350"/>
          </a:xfrm>
        </p:spPr>
        <p:txBody>
          <a:bodyPr/>
          <a:lstStyle/>
          <a:p>
            <a:endParaRPr lang="en-US" dirty="0"/>
          </a:p>
        </p:txBody>
      </p:sp>
      <p:sp>
        <p:nvSpPr>
          <p:cNvPr id="19" name="Picture Placeholder 18">
            <a:extLst>
              <a:ext uri="{FF2B5EF4-FFF2-40B4-BE49-F238E27FC236}">
                <a16:creationId xmlns:a16="http://schemas.microsoft.com/office/drawing/2014/main" id="{1CAE69A7-8751-F148-BD31-09AED8A4B5D2}"/>
              </a:ext>
            </a:extLst>
          </p:cNvPr>
          <p:cNvSpPr>
            <a:spLocks noGrp="1"/>
          </p:cNvSpPr>
          <p:nvPr>
            <p:ph type="pic" sz="quarter" idx="11"/>
          </p:nvPr>
        </p:nvSpPr>
        <p:spPr>
          <a:xfrm>
            <a:off x="0" y="2038350"/>
            <a:ext cx="2043113" cy="2039112"/>
          </a:xfrm>
        </p:spPr>
        <p:txBody>
          <a:bodyPr/>
          <a:lstStyle/>
          <a:p>
            <a:endParaRPr lang="en-US" dirty="0"/>
          </a:p>
        </p:txBody>
      </p:sp>
      <p:sp>
        <p:nvSpPr>
          <p:cNvPr id="21" name="Picture Placeholder 20">
            <a:extLst>
              <a:ext uri="{FF2B5EF4-FFF2-40B4-BE49-F238E27FC236}">
                <a16:creationId xmlns:a16="http://schemas.microsoft.com/office/drawing/2014/main" id="{938DEFAE-75CA-C847-90E0-BD5769FFB1F4}"/>
              </a:ext>
            </a:extLst>
          </p:cNvPr>
          <p:cNvSpPr>
            <a:spLocks noGrp="1"/>
          </p:cNvSpPr>
          <p:nvPr>
            <p:ph type="pic" sz="quarter" idx="12"/>
          </p:nvPr>
        </p:nvSpPr>
        <p:spPr>
          <a:xfrm>
            <a:off x="2043113" y="4076699"/>
            <a:ext cx="2052637" cy="2033209"/>
          </a:xfrm>
        </p:spPr>
        <p:txBody>
          <a:bodyPr/>
          <a:lstStyle/>
          <a:p>
            <a:endParaRPr lang="en-US" dirty="0"/>
          </a:p>
        </p:txBody>
      </p:sp>
      <p:pic>
        <p:nvPicPr>
          <p:cNvPr id="16" name="Picture 15">
            <a:extLst>
              <a:ext uri="{FF2B5EF4-FFF2-40B4-BE49-F238E27FC236}">
                <a16:creationId xmlns:a16="http://schemas.microsoft.com/office/drawing/2014/main" id="{842603CF-B3E7-1C42-8260-8C449C18E53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106835" y="1824545"/>
            <a:ext cx="2001470" cy="1099400"/>
          </a:xfrm>
          <a:prstGeom prst="rect">
            <a:avLst/>
          </a:prstGeom>
        </p:spPr>
      </p:pic>
      <p:cxnSp>
        <p:nvCxnSpPr>
          <p:cNvPr id="20" name="Straight Connector 19">
            <a:extLst>
              <a:ext uri="{FF2B5EF4-FFF2-40B4-BE49-F238E27FC236}">
                <a16:creationId xmlns:a16="http://schemas.microsoft.com/office/drawing/2014/main" id="{FF6DA28B-BC53-734B-A0BD-E038C7313BAD}"/>
              </a:ext>
            </a:extLst>
          </p:cNvPr>
          <p:cNvCxnSpPr>
            <a:cxnSpLocks/>
          </p:cNvCxnSpPr>
          <p:nvPr userDrawn="1"/>
        </p:nvCxnSpPr>
        <p:spPr>
          <a:xfrm>
            <a:off x="7615752" y="1777242"/>
            <a:ext cx="0" cy="11781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64EA8D4-B422-8049-9A1F-E38D0C571879}"/>
              </a:ext>
            </a:extLst>
          </p:cNvPr>
          <p:cNvSpPr>
            <a:spLocks noGrp="1"/>
          </p:cNvSpPr>
          <p:nvPr>
            <p:ph sz="quarter" idx="15" hasCustomPrompt="1"/>
          </p:nvPr>
        </p:nvSpPr>
        <p:spPr>
          <a:xfrm>
            <a:off x="8126886" y="1777242"/>
            <a:ext cx="2001837" cy="1178120"/>
          </a:xfrm>
        </p:spPr>
        <p:txBody>
          <a:bodyPr lIns="0" tIns="0" rIns="0" bIns="0" anchor="ctr">
            <a:noAutofit/>
          </a:bodyPr>
          <a:lstStyle>
            <a:lvl1pPr marL="0" indent="0" algn="ctr">
              <a:buNone/>
              <a:defRPr sz="2000"/>
            </a:lvl1pPr>
            <a:lvl2pPr marL="457189" indent="0" algn="ctr">
              <a:buFont typeface="Arial" panose="020B0604020202020204" pitchFamily="34" charset="0"/>
              <a:buNone/>
              <a:defRPr/>
            </a:lvl2pPr>
          </a:lstStyle>
          <a:p>
            <a:pPr lvl="0"/>
            <a:r>
              <a:rPr lang="en-US" dirty="0"/>
              <a:t>Logo</a:t>
            </a:r>
          </a:p>
        </p:txBody>
      </p:sp>
      <p:sp>
        <p:nvSpPr>
          <p:cNvPr id="4" name="Footer Placeholder 3">
            <a:extLst>
              <a:ext uri="{FF2B5EF4-FFF2-40B4-BE49-F238E27FC236}">
                <a16:creationId xmlns:a16="http://schemas.microsoft.com/office/drawing/2014/main" id="{A9E9DF35-209A-9149-9DE3-8C0454B11969}"/>
              </a:ext>
            </a:extLst>
          </p:cNvPr>
          <p:cNvSpPr>
            <a:spLocks noGrp="1"/>
          </p:cNvSpPr>
          <p:nvPr>
            <p:ph type="ftr" sz="quarter" idx="16"/>
          </p:nvPr>
        </p:nvSpPr>
        <p:spPr/>
        <p:txBody>
          <a:bodyPr/>
          <a:lstStyle>
            <a:lvl1pPr marL="0" marR="0" indent="0" algn="ctr" defTabSz="914377" rtl="0" eaLnBrk="1" fontAlgn="auto" latinLnBrk="0" hangingPunct="1">
              <a:lnSpc>
                <a:spcPct val="100000"/>
              </a:lnSpc>
              <a:spcBef>
                <a:spcPts val="0"/>
              </a:spcBef>
              <a:spcAft>
                <a:spcPts val="0"/>
              </a:spcAft>
              <a:buClrTx/>
              <a:buSzTx/>
              <a:buFontTx/>
              <a:buNone/>
              <a:tabLst/>
              <a:defRPr/>
            </a:lvl1pPr>
          </a:lstStyle>
          <a:p>
            <a:r>
              <a:rPr lang="en-US" dirty="0">
                <a:solidFill>
                  <a:srgbClr val="FFFFFF"/>
                </a:solidFill>
              </a:rPr>
              <a:t>© 2018 CHS Inc. Internal</a:t>
            </a:r>
          </a:p>
        </p:txBody>
      </p:sp>
      <p:sp>
        <p:nvSpPr>
          <p:cNvPr id="5" name="Slide Number Placeholder 4">
            <a:extLst>
              <a:ext uri="{FF2B5EF4-FFF2-40B4-BE49-F238E27FC236}">
                <a16:creationId xmlns:a16="http://schemas.microsoft.com/office/drawing/2014/main" id="{0B07E03B-862C-6143-A984-D152476FA8DE}"/>
              </a:ext>
            </a:extLst>
          </p:cNvPr>
          <p:cNvSpPr>
            <a:spLocks noGrp="1"/>
          </p:cNvSpPr>
          <p:nvPr>
            <p:ph type="sldNum" sz="quarter" idx="17"/>
          </p:nvPr>
        </p:nvSpPr>
        <p:spPr/>
        <p:txBody>
          <a:bodyPr/>
          <a:lstStyle/>
          <a:p>
            <a:fld id="{6A6F46FF-D5FD-D344-AAD7-CAD0D68AD4E5}" type="slidenum">
              <a:rPr lang="en-US" smtClean="0"/>
              <a:pPr/>
              <a:t>‹#›</a:t>
            </a:fld>
            <a:endParaRPr lang="en-US" dirty="0"/>
          </a:p>
        </p:txBody>
      </p:sp>
      <p:sp>
        <p:nvSpPr>
          <p:cNvPr id="23" name="Text Placeholder 2">
            <a:extLst>
              <a:ext uri="{FF2B5EF4-FFF2-40B4-BE49-F238E27FC236}">
                <a16:creationId xmlns:a16="http://schemas.microsoft.com/office/drawing/2014/main" id="{B646226D-E87B-ED45-A265-02535790486A}"/>
              </a:ext>
            </a:extLst>
          </p:cNvPr>
          <p:cNvSpPr>
            <a:spLocks noGrp="1"/>
          </p:cNvSpPr>
          <p:nvPr>
            <p:ph type="body" sz="quarter" idx="13" hasCustomPrompt="1"/>
          </p:nvPr>
        </p:nvSpPr>
        <p:spPr>
          <a:xfrm>
            <a:off x="5068654" y="3257361"/>
            <a:ext cx="6524003" cy="546902"/>
          </a:xfrm>
        </p:spPr>
        <p:txBody>
          <a:bodyPr>
            <a:normAutofit/>
          </a:bodyPr>
          <a:lstStyle>
            <a:lvl1pPr marL="0" indent="0">
              <a:buNone/>
              <a:defRPr sz="3200" b="1" i="0">
                <a:solidFill>
                  <a:schemeClr val="tx2"/>
                </a:solidFill>
                <a:latin typeface="Arial" panose="020B0604020202020204" pitchFamily="34" charset="0"/>
                <a:cs typeface="Arial" panose="020B0604020202020204" pitchFamily="34" charset="0"/>
              </a:defRPr>
            </a:lvl1pPr>
          </a:lstStyle>
          <a:p>
            <a:pPr lvl="0"/>
            <a:r>
              <a:rPr lang="en-US" dirty="0"/>
              <a:t>Presentation Title</a:t>
            </a:r>
          </a:p>
        </p:txBody>
      </p:sp>
      <p:sp>
        <p:nvSpPr>
          <p:cNvPr id="24" name="Text Placeholder 2">
            <a:extLst>
              <a:ext uri="{FF2B5EF4-FFF2-40B4-BE49-F238E27FC236}">
                <a16:creationId xmlns:a16="http://schemas.microsoft.com/office/drawing/2014/main" id="{4166EFAB-0560-A349-A8E1-D1A7BEBA8D5D}"/>
              </a:ext>
            </a:extLst>
          </p:cNvPr>
          <p:cNvSpPr>
            <a:spLocks noGrp="1"/>
          </p:cNvSpPr>
          <p:nvPr>
            <p:ph type="body" sz="quarter" idx="14" hasCustomPrompt="1"/>
          </p:nvPr>
        </p:nvSpPr>
        <p:spPr>
          <a:xfrm>
            <a:off x="5068654" y="3898738"/>
            <a:ext cx="6524003" cy="228600"/>
          </a:xfrm>
        </p:spPr>
        <p:txBody>
          <a:bodyPr anchor="ctr">
            <a:noAutofit/>
          </a:bodyPr>
          <a:lstStyle>
            <a:lvl1pPr marL="0" indent="0">
              <a:lnSpc>
                <a:spcPct val="100000"/>
              </a:lnSpc>
              <a:buNone/>
              <a:defRPr sz="1800">
                <a:solidFill>
                  <a:schemeClr val="bg2"/>
                </a:solidFill>
              </a:defRPr>
            </a:lvl1pPr>
          </a:lstStyle>
          <a:p>
            <a:pPr lvl="0"/>
            <a:r>
              <a:rPr lang="en-US" dirty="0"/>
              <a:t>Field 1 (Ex. Presenter’s Name)</a:t>
            </a:r>
          </a:p>
        </p:txBody>
      </p:sp>
      <p:sp>
        <p:nvSpPr>
          <p:cNvPr id="28" name="Text Placeholder 2">
            <a:extLst>
              <a:ext uri="{FF2B5EF4-FFF2-40B4-BE49-F238E27FC236}">
                <a16:creationId xmlns:a16="http://schemas.microsoft.com/office/drawing/2014/main" id="{96E93F89-464D-2247-A970-23D8F3F4B991}"/>
              </a:ext>
            </a:extLst>
          </p:cNvPr>
          <p:cNvSpPr>
            <a:spLocks noGrp="1"/>
          </p:cNvSpPr>
          <p:nvPr>
            <p:ph type="body" sz="quarter" idx="21" hasCustomPrompt="1"/>
          </p:nvPr>
        </p:nvSpPr>
        <p:spPr>
          <a:xfrm>
            <a:off x="5068654" y="4169701"/>
            <a:ext cx="6524003" cy="228600"/>
          </a:xfrm>
        </p:spPr>
        <p:txBody>
          <a:bodyPr anchor="ctr">
            <a:noAutofit/>
          </a:bodyPr>
          <a:lstStyle>
            <a:lvl1pPr marL="0" indent="0">
              <a:lnSpc>
                <a:spcPct val="100000"/>
              </a:lnSpc>
              <a:buNone/>
              <a:defRPr sz="1800">
                <a:solidFill>
                  <a:schemeClr val="bg2"/>
                </a:solidFill>
              </a:defRPr>
            </a:lvl1pPr>
          </a:lstStyle>
          <a:p>
            <a:pPr lvl="0"/>
            <a:r>
              <a:rPr lang="en-US" dirty="0"/>
              <a:t>Field 2 (Ex. Presenter’s Dept.)</a:t>
            </a:r>
          </a:p>
        </p:txBody>
      </p:sp>
      <p:sp>
        <p:nvSpPr>
          <p:cNvPr id="29" name="Text Placeholder 2">
            <a:extLst>
              <a:ext uri="{FF2B5EF4-FFF2-40B4-BE49-F238E27FC236}">
                <a16:creationId xmlns:a16="http://schemas.microsoft.com/office/drawing/2014/main" id="{FF22D5A9-D441-3041-B4D9-06201E772CDA}"/>
              </a:ext>
            </a:extLst>
          </p:cNvPr>
          <p:cNvSpPr>
            <a:spLocks noGrp="1"/>
          </p:cNvSpPr>
          <p:nvPr>
            <p:ph type="body" sz="quarter" idx="23" hasCustomPrompt="1"/>
          </p:nvPr>
        </p:nvSpPr>
        <p:spPr>
          <a:xfrm>
            <a:off x="5068654" y="4440663"/>
            <a:ext cx="6524003" cy="228600"/>
          </a:xfrm>
        </p:spPr>
        <p:txBody>
          <a:bodyPr anchor="ctr">
            <a:noAutofit/>
          </a:bodyPr>
          <a:lstStyle>
            <a:lvl1pPr marL="0" indent="0">
              <a:lnSpc>
                <a:spcPct val="100000"/>
              </a:lnSpc>
              <a:buNone/>
              <a:defRPr sz="1800">
                <a:solidFill>
                  <a:schemeClr val="bg2"/>
                </a:solidFill>
              </a:defRPr>
            </a:lvl1pPr>
          </a:lstStyle>
          <a:p>
            <a:pPr lvl="0"/>
            <a:r>
              <a:rPr lang="en-US" dirty="0"/>
              <a:t>Field 3 (Ex. Date)</a:t>
            </a:r>
          </a:p>
        </p:txBody>
      </p:sp>
    </p:spTree>
    <p:extLst>
      <p:ext uri="{BB962C8B-B14F-4D97-AF65-F5344CB8AC3E}">
        <p14:creationId xmlns:p14="http://schemas.microsoft.com/office/powerpoint/2010/main" val="9038040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0D: Title + Text + Content White/Yell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407A8C-0198-1A42-B4CB-B9482971A13A}"/>
              </a:ext>
            </a:extLst>
          </p:cNvPr>
          <p:cNvSpPr/>
          <p:nvPr userDrawn="1"/>
        </p:nvSpPr>
        <p:spPr>
          <a:xfrm>
            <a:off x="6096000" y="0"/>
            <a:ext cx="6096000" cy="61099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p>
        </p:txBody>
      </p:sp>
      <p:sp>
        <p:nvSpPr>
          <p:cNvPr id="19" name="Text Placeholder 2">
            <a:extLst>
              <a:ext uri="{FF2B5EF4-FFF2-40B4-BE49-F238E27FC236}">
                <a16:creationId xmlns:a16="http://schemas.microsoft.com/office/drawing/2014/main" id="{6A36C409-19E9-3046-8E47-224B833BFB7F}"/>
              </a:ext>
            </a:extLst>
          </p:cNvPr>
          <p:cNvSpPr>
            <a:spLocks noGrp="1"/>
          </p:cNvSpPr>
          <p:nvPr>
            <p:ph type="body" sz="quarter" idx="14" hasCustomPrompt="1"/>
          </p:nvPr>
        </p:nvSpPr>
        <p:spPr>
          <a:xfrm>
            <a:off x="6754670" y="312167"/>
            <a:ext cx="4656032" cy="805213"/>
          </a:xfrm>
        </p:spPr>
        <p:txBody>
          <a:bodyPr anchor="b">
            <a:noAutofit/>
          </a:bodyPr>
          <a:lstStyle>
            <a:lvl1pPr marL="0" indent="0">
              <a:buNone/>
              <a:defRPr sz="24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0" name="Content Placeholder 2">
            <a:extLst>
              <a:ext uri="{FF2B5EF4-FFF2-40B4-BE49-F238E27FC236}">
                <a16:creationId xmlns:a16="http://schemas.microsoft.com/office/drawing/2014/main" id="{D0F01F03-1C69-CD45-B1E5-34E59B9E71C2}"/>
              </a:ext>
            </a:extLst>
          </p:cNvPr>
          <p:cNvSpPr>
            <a:spLocks noGrp="1"/>
          </p:cNvSpPr>
          <p:nvPr>
            <p:ph sz="quarter" idx="15" hasCustomPrompt="1"/>
          </p:nvPr>
        </p:nvSpPr>
        <p:spPr>
          <a:xfrm>
            <a:off x="323011" y="318978"/>
            <a:ext cx="5461022" cy="5434502"/>
          </a:xfrm>
        </p:spPr>
        <p:txBody>
          <a:bodyPr anchor="ctr">
            <a:noAutofit/>
          </a:bodyPr>
          <a:lstStyle>
            <a:lvl1pPr marL="0" indent="0" algn="ctr">
              <a:buNone/>
              <a:defRPr sz="2000">
                <a:solidFill>
                  <a:schemeClr val="bg2"/>
                </a:solidFill>
              </a:defRPr>
            </a:lvl1pPr>
          </a:lstStyle>
          <a:p>
            <a:pPr lvl="0"/>
            <a:r>
              <a:rPr lang="en-US" dirty="0"/>
              <a:t>Object</a:t>
            </a:r>
          </a:p>
        </p:txBody>
      </p:sp>
      <p:sp>
        <p:nvSpPr>
          <p:cNvPr id="22" name="Text Placeholder 4">
            <a:extLst>
              <a:ext uri="{FF2B5EF4-FFF2-40B4-BE49-F238E27FC236}">
                <a16:creationId xmlns:a16="http://schemas.microsoft.com/office/drawing/2014/main" id="{AA38F413-0170-E843-B681-E8A5C65658CB}"/>
              </a:ext>
            </a:extLst>
          </p:cNvPr>
          <p:cNvSpPr>
            <a:spLocks noGrp="1"/>
          </p:cNvSpPr>
          <p:nvPr>
            <p:ph type="body" sz="quarter" idx="17"/>
          </p:nvPr>
        </p:nvSpPr>
        <p:spPr>
          <a:xfrm>
            <a:off x="6754669" y="1429547"/>
            <a:ext cx="4656033" cy="3780458"/>
          </a:xfrm>
        </p:spPr>
        <p:txBody>
          <a:bodyPr tIns="91440">
            <a:noAutofit/>
          </a:bodyPr>
          <a:lstStyle>
            <a:lvl1pPr>
              <a:defRPr sz="1800">
                <a:solidFill>
                  <a:schemeClr val="bg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4C7051CC-D2A8-5A4A-B3B8-304A4CEDFAF9}"/>
              </a:ext>
            </a:extLst>
          </p:cNvPr>
          <p:cNvSpPr>
            <a:spLocks noGrp="1"/>
          </p:cNvSpPr>
          <p:nvPr>
            <p:ph type="ftr" sz="quarter" idx="18"/>
          </p:nvPr>
        </p:nvSpPr>
        <p:spPr/>
        <p:txBody>
          <a:bodyPr/>
          <a:lstStyle/>
          <a:p>
            <a:r>
              <a:rPr lang="en-US" dirty="0"/>
              <a:t>© 2018 CHS Inc. Internal</a:t>
            </a:r>
          </a:p>
        </p:txBody>
      </p:sp>
      <p:sp>
        <p:nvSpPr>
          <p:cNvPr id="4" name="Slide Number Placeholder 3">
            <a:extLst>
              <a:ext uri="{FF2B5EF4-FFF2-40B4-BE49-F238E27FC236}">
                <a16:creationId xmlns:a16="http://schemas.microsoft.com/office/drawing/2014/main" id="{B6BC0733-AD42-BC41-A65A-60BAD5167907}"/>
              </a:ext>
            </a:extLst>
          </p:cNvPr>
          <p:cNvSpPr>
            <a:spLocks noGrp="1"/>
          </p:cNvSpPr>
          <p:nvPr>
            <p:ph type="sldNum" sz="quarter" idx="19"/>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29865928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0E: Title + Text + Content White/Blu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407A8C-0198-1A42-B4CB-B9482971A13A}"/>
              </a:ext>
            </a:extLst>
          </p:cNvPr>
          <p:cNvSpPr/>
          <p:nvPr userDrawn="1"/>
        </p:nvSpPr>
        <p:spPr>
          <a:xfrm>
            <a:off x="6096000" y="0"/>
            <a:ext cx="6096000" cy="61099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p>
        </p:txBody>
      </p:sp>
      <p:sp>
        <p:nvSpPr>
          <p:cNvPr id="19" name="Text Placeholder 2">
            <a:extLst>
              <a:ext uri="{FF2B5EF4-FFF2-40B4-BE49-F238E27FC236}">
                <a16:creationId xmlns:a16="http://schemas.microsoft.com/office/drawing/2014/main" id="{6A36C409-19E9-3046-8E47-224B833BFB7F}"/>
              </a:ext>
            </a:extLst>
          </p:cNvPr>
          <p:cNvSpPr>
            <a:spLocks noGrp="1"/>
          </p:cNvSpPr>
          <p:nvPr>
            <p:ph type="body" sz="quarter" idx="14" hasCustomPrompt="1"/>
          </p:nvPr>
        </p:nvSpPr>
        <p:spPr>
          <a:xfrm>
            <a:off x="6754670" y="312167"/>
            <a:ext cx="4656032" cy="805213"/>
          </a:xfrm>
        </p:spPr>
        <p:txBody>
          <a:bodyPr anchor="b">
            <a:noAutofit/>
          </a:bodyPr>
          <a:lstStyle>
            <a:lvl1pPr marL="0" indent="0">
              <a:buNone/>
              <a:defRPr sz="2400" b="1">
                <a:solidFill>
                  <a:schemeClr val="bg1"/>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0" name="Content Placeholder 2">
            <a:extLst>
              <a:ext uri="{FF2B5EF4-FFF2-40B4-BE49-F238E27FC236}">
                <a16:creationId xmlns:a16="http://schemas.microsoft.com/office/drawing/2014/main" id="{D0F01F03-1C69-CD45-B1E5-34E59B9E71C2}"/>
              </a:ext>
            </a:extLst>
          </p:cNvPr>
          <p:cNvSpPr>
            <a:spLocks noGrp="1"/>
          </p:cNvSpPr>
          <p:nvPr>
            <p:ph sz="quarter" idx="15" hasCustomPrompt="1"/>
          </p:nvPr>
        </p:nvSpPr>
        <p:spPr>
          <a:xfrm>
            <a:off x="323011" y="318978"/>
            <a:ext cx="5461022" cy="5434502"/>
          </a:xfrm>
        </p:spPr>
        <p:txBody>
          <a:bodyPr anchor="ctr">
            <a:noAutofit/>
          </a:bodyPr>
          <a:lstStyle>
            <a:lvl1pPr marL="0" indent="0" algn="ctr">
              <a:buNone/>
              <a:defRPr sz="2000">
                <a:solidFill>
                  <a:schemeClr val="bg2"/>
                </a:solidFill>
              </a:defRPr>
            </a:lvl1pPr>
          </a:lstStyle>
          <a:p>
            <a:pPr lvl="0"/>
            <a:r>
              <a:rPr lang="en-US" dirty="0"/>
              <a:t>Object</a:t>
            </a:r>
          </a:p>
        </p:txBody>
      </p:sp>
      <p:sp>
        <p:nvSpPr>
          <p:cNvPr id="22" name="Text Placeholder 4">
            <a:extLst>
              <a:ext uri="{FF2B5EF4-FFF2-40B4-BE49-F238E27FC236}">
                <a16:creationId xmlns:a16="http://schemas.microsoft.com/office/drawing/2014/main" id="{AA38F413-0170-E843-B681-E8A5C65658CB}"/>
              </a:ext>
            </a:extLst>
          </p:cNvPr>
          <p:cNvSpPr>
            <a:spLocks noGrp="1"/>
          </p:cNvSpPr>
          <p:nvPr>
            <p:ph type="body" sz="quarter" idx="17"/>
          </p:nvPr>
        </p:nvSpPr>
        <p:spPr>
          <a:xfrm>
            <a:off x="6754669" y="1429547"/>
            <a:ext cx="4656033" cy="3780458"/>
          </a:xfrm>
        </p:spPr>
        <p:txBody>
          <a:bodyPr tIns="91440">
            <a:no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4C7051CC-D2A8-5A4A-B3B8-304A4CEDFAF9}"/>
              </a:ext>
            </a:extLst>
          </p:cNvPr>
          <p:cNvSpPr>
            <a:spLocks noGrp="1"/>
          </p:cNvSpPr>
          <p:nvPr>
            <p:ph type="ftr" sz="quarter" idx="18"/>
          </p:nvPr>
        </p:nvSpPr>
        <p:spPr/>
        <p:txBody>
          <a:bodyPr/>
          <a:lstStyle/>
          <a:p>
            <a:r>
              <a:rPr lang="en-US" dirty="0"/>
              <a:t>© 2018 CHS Inc. Internal</a:t>
            </a:r>
          </a:p>
        </p:txBody>
      </p:sp>
      <p:sp>
        <p:nvSpPr>
          <p:cNvPr id="4" name="Slide Number Placeholder 3">
            <a:extLst>
              <a:ext uri="{FF2B5EF4-FFF2-40B4-BE49-F238E27FC236}">
                <a16:creationId xmlns:a16="http://schemas.microsoft.com/office/drawing/2014/main" id="{B6BC0733-AD42-BC41-A65A-60BAD5167907}"/>
              </a:ext>
            </a:extLst>
          </p:cNvPr>
          <p:cNvSpPr>
            <a:spLocks noGrp="1"/>
          </p:cNvSpPr>
          <p:nvPr>
            <p:ph type="sldNum" sz="quarter" idx="19"/>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19863401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0F: Title + Text + Content White/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407A8C-0198-1A42-B4CB-B9482971A13A}"/>
              </a:ext>
            </a:extLst>
          </p:cNvPr>
          <p:cNvSpPr/>
          <p:nvPr userDrawn="1"/>
        </p:nvSpPr>
        <p:spPr>
          <a:xfrm>
            <a:off x="6096000" y="0"/>
            <a:ext cx="6096000" cy="61099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p>
        </p:txBody>
      </p:sp>
      <p:sp>
        <p:nvSpPr>
          <p:cNvPr id="19" name="Text Placeholder 2">
            <a:extLst>
              <a:ext uri="{FF2B5EF4-FFF2-40B4-BE49-F238E27FC236}">
                <a16:creationId xmlns:a16="http://schemas.microsoft.com/office/drawing/2014/main" id="{6A36C409-19E9-3046-8E47-224B833BFB7F}"/>
              </a:ext>
            </a:extLst>
          </p:cNvPr>
          <p:cNvSpPr>
            <a:spLocks noGrp="1"/>
          </p:cNvSpPr>
          <p:nvPr>
            <p:ph type="body" sz="quarter" idx="14" hasCustomPrompt="1"/>
          </p:nvPr>
        </p:nvSpPr>
        <p:spPr>
          <a:xfrm>
            <a:off x="6754670" y="312167"/>
            <a:ext cx="4656032" cy="805213"/>
          </a:xfrm>
        </p:spPr>
        <p:txBody>
          <a:bodyPr anchor="b">
            <a:noAutofit/>
          </a:bodyPr>
          <a:lstStyle>
            <a:lvl1pPr marL="0" indent="0">
              <a:buNone/>
              <a:defRPr sz="2400" b="1">
                <a:solidFill>
                  <a:schemeClr val="bg1"/>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0" name="Content Placeholder 2">
            <a:extLst>
              <a:ext uri="{FF2B5EF4-FFF2-40B4-BE49-F238E27FC236}">
                <a16:creationId xmlns:a16="http://schemas.microsoft.com/office/drawing/2014/main" id="{D0F01F03-1C69-CD45-B1E5-34E59B9E71C2}"/>
              </a:ext>
            </a:extLst>
          </p:cNvPr>
          <p:cNvSpPr>
            <a:spLocks noGrp="1"/>
          </p:cNvSpPr>
          <p:nvPr>
            <p:ph sz="quarter" idx="15" hasCustomPrompt="1"/>
          </p:nvPr>
        </p:nvSpPr>
        <p:spPr>
          <a:xfrm>
            <a:off x="323011" y="318978"/>
            <a:ext cx="5461022" cy="5434502"/>
          </a:xfrm>
        </p:spPr>
        <p:txBody>
          <a:bodyPr anchor="ctr">
            <a:noAutofit/>
          </a:bodyPr>
          <a:lstStyle>
            <a:lvl1pPr marL="0" indent="0" algn="ctr">
              <a:buNone/>
              <a:defRPr sz="2000">
                <a:solidFill>
                  <a:schemeClr val="bg2"/>
                </a:solidFill>
              </a:defRPr>
            </a:lvl1pPr>
          </a:lstStyle>
          <a:p>
            <a:pPr lvl="0"/>
            <a:r>
              <a:rPr lang="en-US" dirty="0"/>
              <a:t>Object</a:t>
            </a:r>
          </a:p>
        </p:txBody>
      </p:sp>
      <p:sp>
        <p:nvSpPr>
          <p:cNvPr id="22" name="Text Placeholder 4">
            <a:extLst>
              <a:ext uri="{FF2B5EF4-FFF2-40B4-BE49-F238E27FC236}">
                <a16:creationId xmlns:a16="http://schemas.microsoft.com/office/drawing/2014/main" id="{AA38F413-0170-E843-B681-E8A5C65658CB}"/>
              </a:ext>
            </a:extLst>
          </p:cNvPr>
          <p:cNvSpPr>
            <a:spLocks noGrp="1"/>
          </p:cNvSpPr>
          <p:nvPr>
            <p:ph type="body" sz="quarter" idx="17"/>
          </p:nvPr>
        </p:nvSpPr>
        <p:spPr>
          <a:xfrm>
            <a:off x="6754669" y="1429547"/>
            <a:ext cx="4656033" cy="3780458"/>
          </a:xfrm>
        </p:spPr>
        <p:txBody>
          <a:bodyPr tIns="91440">
            <a:no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4C7051CC-D2A8-5A4A-B3B8-304A4CEDFAF9}"/>
              </a:ext>
            </a:extLst>
          </p:cNvPr>
          <p:cNvSpPr>
            <a:spLocks noGrp="1"/>
          </p:cNvSpPr>
          <p:nvPr>
            <p:ph type="ftr" sz="quarter" idx="18"/>
          </p:nvPr>
        </p:nvSpPr>
        <p:spPr/>
        <p:txBody>
          <a:bodyPr/>
          <a:lstStyle/>
          <a:p>
            <a:r>
              <a:rPr lang="en-US" dirty="0"/>
              <a:t>© 2018 CHS Inc. Internal</a:t>
            </a:r>
          </a:p>
        </p:txBody>
      </p:sp>
      <p:sp>
        <p:nvSpPr>
          <p:cNvPr id="4" name="Slide Number Placeholder 3">
            <a:extLst>
              <a:ext uri="{FF2B5EF4-FFF2-40B4-BE49-F238E27FC236}">
                <a16:creationId xmlns:a16="http://schemas.microsoft.com/office/drawing/2014/main" id="{B6BC0733-AD42-BC41-A65A-60BAD5167907}"/>
              </a:ext>
            </a:extLst>
          </p:cNvPr>
          <p:cNvSpPr>
            <a:spLocks noGrp="1"/>
          </p:cNvSpPr>
          <p:nvPr>
            <p:ph type="sldNum" sz="quarter" idx="19"/>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24262827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1A: Pic +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3F40D5C-5F09-244D-868B-0C35C95CF27E}"/>
              </a:ext>
            </a:extLst>
          </p:cNvPr>
          <p:cNvSpPr>
            <a:spLocks noGrp="1"/>
          </p:cNvSpPr>
          <p:nvPr>
            <p:ph type="pic" sz="quarter" idx="10"/>
          </p:nvPr>
        </p:nvSpPr>
        <p:spPr>
          <a:xfrm>
            <a:off x="0" y="0"/>
            <a:ext cx="6096000" cy="6109909"/>
          </a:xfrm>
        </p:spPr>
        <p:txBody>
          <a:bodyPr/>
          <a:lstStyle/>
          <a:p>
            <a:endParaRPr lang="en-US" dirty="0"/>
          </a:p>
        </p:txBody>
      </p:sp>
      <p:sp>
        <p:nvSpPr>
          <p:cNvPr id="20" name="Text Placeholder 2">
            <a:extLst>
              <a:ext uri="{FF2B5EF4-FFF2-40B4-BE49-F238E27FC236}">
                <a16:creationId xmlns:a16="http://schemas.microsoft.com/office/drawing/2014/main" id="{F20377B7-7BCC-B243-B878-7BEAF059F768}"/>
              </a:ext>
            </a:extLst>
          </p:cNvPr>
          <p:cNvSpPr>
            <a:spLocks noGrp="1"/>
          </p:cNvSpPr>
          <p:nvPr>
            <p:ph type="body" sz="quarter" idx="14" hasCustomPrompt="1"/>
          </p:nvPr>
        </p:nvSpPr>
        <p:spPr>
          <a:xfrm>
            <a:off x="6754670" y="312167"/>
            <a:ext cx="4656032" cy="805213"/>
          </a:xfrm>
        </p:spPr>
        <p:txBody>
          <a:bodyPr anchor="b">
            <a:noAutofit/>
          </a:bodyPr>
          <a:lstStyle>
            <a:lvl1pPr marL="0" indent="0">
              <a:buNone/>
              <a:defRPr sz="24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2" name="Text Placeholder 4">
            <a:extLst>
              <a:ext uri="{FF2B5EF4-FFF2-40B4-BE49-F238E27FC236}">
                <a16:creationId xmlns:a16="http://schemas.microsoft.com/office/drawing/2014/main" id="{59EFCDDF-E52F-364B-84C2-2784300F09CD}"/>
              </a:ext>
            </a:extLst>
          </p:cNvPr>
          <p:cNvSpPr>
            <a:spLocks noGrp="1"/>
          </p:cNvSpPr>
          <p:nvPr>
            <p:ph type="body" sz="quarter" idx="16"/>
          </p:nvPr>
        </p:nvSpPr>
        <p:spPr>
          <a:xfrm>
            <a:off x="6754669" y="1429547"/>
            <a:ext cx="4656033" cy="3780458"/>
          </a:xfrm>
        </p:spPr>
        <p:txBody>
          <a:bodyPr tIns="91440">
            <a:noAutofit/>
          </a:bodyPr>
          <a:lstStyle>
            <a:lvl1pPr>
              <a:defRPr sz="1800">
                <a:solidFill>
                  <a:schemeClr val="bg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F99B5B5C-7ABD-4247-A4C1-2D6844324EBA}"/>
              </a:ext>
            </a:extLst>
          </p:cNvPr>
          <p:cNvSpPr>
            <a:spLocks noGrp="1"/>
          </p:cNvSpPr>
          <p:nvPr>
            <p:ph type="ftr" sz="quarter" idx="17"/>
          </p:nvPr>
        </p:nvSpPr>
        <p:spPr/>
        <p:txBody>
          <a:bodyPr/>
          <a:lstStyle/>
          <a:p>
            <a:r>
              <a:rPr lang="en-US" dirty="0"/>
              <a:t>© 2018 CHS Inc. Internal</a:t>
            </a:r>
          </a:p>
        </p:txBody>
      </p:sp>
      <p:sp>
        <p:nvSpPr>
          <p:cNvPr id="7" name="Slide Number Placeholder 6">
            <a:extLst>
              <a:ext uri="{FF2B5EF4-FFF2-40B4-BE49-F238E27FC236}">
                <a16:creationId xmlns:a16="http://schemas.microsoft.com/office/drawing/2014/main" id="{F0B59B91-8265-104D-BCE1-5512A200302F}"/>
              </a:ext>
            </a:extLst>
          </p:cNvPr>
          <p:cNvSpPr>
            <a:spLocks noGrp="1"/>
          </p:cNvSpPr>
          <p:nvPr>
            <p:ph type="sldNum" sz="quarter" idx="18"/>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637159879"/>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1B: Content + Pic ">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AE6A23F-0573-9846-BF34-1A40FE373BC4}"/>
              </a:ext>
            </a:extLst>
          </p:cNvPr>
          <p:cNvSpPr>
            <a:spLocks noGrp="1"/>
          </p:cNvSpPr>
          <p:nvPr>
            <p:ph type="pic" sz="quarter" idx="10"/>
          </p:nvPr>
        </p:nvSpPr>
        <p:spPr>
          <a:xfrm>
            <a:off x="6096000" y="-1"/>
            <a:ext cx="6096000" cy="6109910"/>
          </a:xfrm>
        </p:spPr>
        <p:txBody>
          <a:bodyPr/>
          <a:lstStyle/>
          <a:p>
            <a:endParaRPr lang="en-US" dirty="0"/>
          </a:p>
        </p:txBody>
      </p:sp>
      <p:sp>
        <p:nvSpPr>
          <p:cNvPr id="19" name="Text Placeholder 2">
            <a:extLst>
              <a:ext uri="{FF2B5EF4-FFF2-40B4-BE49-F238E27FC236}">
                <a16:creationId xmlns:a16="http://schemas.microsoft.com/office/drawing/2014/main" id="{7703E8FC-C802-BD4F-AB88-28C06DF42831}"/>
              </a:ext>
            </a:extLst>
          </p:cNvPr>
          <p:cNvSpPr>
            <a:spLocks noGrp="1"/>
          </p:cNvSpPr>
          <p:nvPr>
            <p:ph type="body" sz="quarter" idx="11" hasCustomPrompt="1"/>
          </p:nvPr>
        </p:nvSpPr>
        <p:spPr>
          <a:xfrm>
            <a:off x="657181" y="318977"/>
            <a:ext cx="4656032" cy="805213"/>
          </a:xfrm>
        </p:spPr>
        <p:txBody>
          <a:bodyPr anchor="b">
            <a:noAutofit/>
          </a:bodyPr>
          <a:lstStyle>
            <a:lvl1pPr marL="0" indent="0">
              <a:buNone/>
              <a:defRPr sz="24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3" name="Text Placeholder 4">
            <a:extLst>
              <a:ext uri="{FF2B5EF4-FFF2-40B4-BE49-F238E27FC236}">
                <a16:creationId xmlns:a16="http://schemas.microsoft.com/office/drawing/2014/main" id="{062F071D-19B9-DF4D-9BC2-1A083D728191}"/>
              </a:ext>
            </a:extLst>
          </p:cNvPr>
          <p:cNvSpPr>
            <a:spLocks noGrp="1"/>
          </p:cNvSpPr>
          <p:nvPr>
            <p:ph type="body" sz="quarter" idx="15"/>
          </p:nvPr>
        </p:nvSpPr>
        <p:spPr>
          <a:xfrm>
            <a:off x="657181" y="1443167"/>
            <a:ext cx="4656032" cy="3780458"/>
          </a:xfrm>
        </p:spPr>
        <p:txBody>
          <a:bodyPr tIns="91440">
            <a:noAutofit/>
          </a:bodyPr>
          <a:lstStyle>
            <a:lvl1pPr>
              <a:defRPr sz="1800">
                <a:solidFill>
                  <a:schemeClr val="bg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E453AB40-4437-6548-B0ED-015EB45DAD45}"/>
              </a:ext>
            </a:extLst>
          </p:cNvPr>
          <p:cNvSpPr>
            <a:spLocks noGrp="1"/>
          </p:cNvSpPr>
          <p:nvPr>
            <p:ph type="ftr" sz="quarter" idx="16"/>
          </p:nvPr>
        </p:nvSpPr>
        <p:spPr/>
        <p:txBody>
          <a:bodyPr/>
          <a:lstStyle/>
          <a:p>
            <a:r>
              <a:rPr lang="en-US" dirty="0"/>
              <a:t>© 2018 CHS Inc. Internal</a:t>
            </a:r>
          </a:p>
        </p:txBody>
      </p:sp>
      <p:sp>
        <p:nvSpPr>
          <p:cNvPr id="5" name="Slide Number Placeholder 4">
            <a:extLst>
              <a:ext uri="{FF2B5EF4-FFF2-40B4-BE49-F238E27FC236}">
                <a16:creationId xmlns:a16="http://schemas.microsoft.com/office/drawing/2014/main" id="{9E7DB1FD-0A68-C947-AF6B-5A06A848EF39}"/>
              </a:ext>
            </a:extLst>
          </p:cNvPr>
          <p:cNvSpPr>
            <a:spLocks noGrp="1"/>
          </p:cNvSpPr>
          <p:nvPr>
            <p:ph type="sldNum" sz="quarter" idx="17"/>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3723631799"/>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2A: Content H 1+1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D96353-4052-F249-9AC9-7A8425BC983B}"/>
              </a:ext>
            </a:extLst>
          </p:cNvPr>
          <p:cNvSpPr/>
          <p:nvPr userDrawn="1"/>
        </p:nvSpPr>
        <p:spPr>
          <a:xfrm>
            <a:off x="0" y="3063240"/>
            <a:ext cx="6099048" cy="3046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Rectangle 7">
            <a:extLst>
              <a:ext uri="{FF2B5EF4-FFF2-40B4-BE49-F238E27FC236}">
                <a16:creationId xmlns:a16="http://schemas.microsoft.com/office/drawing/2014/main" id="{1F32DBB8-5EC2-3B40-957A-E1F6A187379E}"/>
              </a:ext>
            </a:extLst>
          </p:cNvPr>
          <p:cNvSpPr/>
          <p:nvPr userDrawn="1"/>
        </p:nvSpPr>
        <p:spPr>
          <a:xfrm>
            <a:off x="6099048" y="3063240"/>
            <a:ext cx="6092952" cy="30466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a:extLst>
              <a:ext uri="{FF2B5EF4-FFF2-40B4-BE49-F238E27FC236}">
                <a16:creationId xmlns:a16="http://schemas.microsoft.com/office/drawing/2014/main" id="{F7408880-33B5-9845-AD29-0DD2FF37F6D2}"/>
              </a:ext>
            </a:extLst>
          </p:cNvPr>
          <p:cNvSpPr>
            <a:spLocks noGrp="1"/>
          </p:cNvSpPr>
          <p:nvPr>
            <p:ph type="body" sz="quarter" idx="11" hasCustomPrompt="1"/>
          </p:nvPr>
        </p:nvSpPr>
        <p:spPr>
          <a:xfrm>
            <a:off x="7064567" y="3665886"/>
            <a:ext cx="4161914" cy="1857948"/>
          </a:xfrm>
        </p:spPr>
        <p:txBody>
          <a:bodyPr anchor="ctr">
            <a:noAutofit/>
          </a:bodyPr>
          <a:lstStyle>
            <a:lvl1pPr marL="0" indent="0">
              <a:buNone/>
              <a:defRPr sz="2400">
                <a:solidFill>
                  <a:schemeClr val="bg2"/>
                </a:solidFill>
              </a:defRPr>
            </a:lvl1pPr>
            <a:lvl2pPr marL="457189" indent="0">
              <a:buNone/>
              <a:defRPr sz="2400">
                <a:solidFill>
                  <a:schemeClr val="bg2"/>
                </a:solidFill>
              </a:defRPr>
            </a:lvl2pPr>
            <a:lvl3pPr marL="914377" indent="0">
              <a:buNone/>
              <a:defRPr sz="2400">
                <a:solidFill>
                  <a:schemeClr val="bg2"/>
                </a:solidFill>
              </a:defRPr>
            </a:lvl3pPr>
            <a:lvl4pPr marL="1371566" indent="0">
              <a:buNone/>
              <a:defRPr sz="2400">
                <a:solidFill>
                  <a:schemeClr val="bg2"/>
                </a:solidFill>
              </a:defRPr>
            </a:lvl4pPr>
            <a:lvl5pPr marL="1828755" indent="0">
              <a:buNone/>
              <a:defRPr sz="2400">
                <a:solidFill>
                  <a:schemeClr val="bg2"/>
                </a:solidFill>
              </a:defRPr>
            </a:lvl5pPr>
          </a:lstStyle>
          <a:p>
            <a:pPr lvl="0"/>
            <a:r>
              <a:rPr lang="en-US" dirty="0"/>
              <a:t>Click to add text</a:t>
            </a:r>
          </a:p>
        </p:txBody>
      </p:sp>
      <p:sp>
        <p:nvSpPr>
          <p:cNvPr id="18" name="Content Placeholder 13">
            <a:extLst>
              <a:ext uri="{FF2B5EF4-FFF2-40B4-BE49-F238E27FC236}">
                <a16:creationId xmlns:a16="http://schemas.microsoft.com/office/drawing/2014/main" id="{91D250F8-F97A-A841-A824-82EB4737F18C}"/>
              </a:ext>
            </a:extLst>
          </p:cNvPr>
          <p:cNvSpPr>
            <a:spLocks noGrp="1"/>
          </p:cNvSpPr>
          <p:nvPr>
            <p:ph sz="quarter" idx="10"/>
          </p:nvPr>
        </p:nvSpPr>
        <p:spPr>
          <a:xfrm>
            <a:off x="561974" y="428625"/>
            <a:ext cx="11029951" cy="211455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18">
            <a:extLst>
              <a:ext uri="{FF2B5EF4-FFF2-40B4-BE49-F238E27FC236}">
                <a16:creationId xmlns:a16="http://schemas.microsoft.com/office/drawing/2014/main" id="{C7735C8F-6E26-854B-ABD6-6AB331EA18D3}"/>
              </a:ext>
            </a:extLst>
          </p:cNvPr>
          <p:cNvSpPr>
            <a:spLocks noGrp="1"/>
          </p:cNvSpPr>
          <p:nvPr>
            <p:ph type="ftr" sz="quarter" idx="12"/>
          </p:nvPr>
        </p:nvSpPr>
        <p:spPr/>
        <p:txBody>
          <a:bodyPr/>
          <a:lstStyle/>
          <a:p>
            <a:r>
              <a:rPr lang="en-US" dirty="0"/>
              <a:t>© 2018 CHS Inc. Internal</a:t>
            </a:r>
          </a:p>
        </p:txBody>
      </p:sp>
      <p:sp>
        <p:nvSpPr>
          <p:cNvPr id="20" name="Slide Number Placeholder 19">
            <a:extLst>
              <a:ext uri="{FF2B5EF4-FFF2-40B4-BE49-F238E27FC236}">
                <a16:creationId xmlns:a16="http://schemas.microsoft.com/office/drawing/2014/main" id="{FA321E6F-DBD9-1E40-B0C7-56CD3297387B}"/>
              </a:ext>
            </a:extLst>
          </p:cNvPr>
          <p:cNvSpPr>
            <a:spLocks noGrp="1"/>
          </p:cNvSpPr>
          <p:nvPr>
            <p:ph type="sldNum" sz="quarter" idx="13"/>
          </p:nvPr>
        </p:nvSpPr>
        <p:spPr/>
        <p:txBody>
          <a:bodyPr/>
          <a:lstStyle/>
          <a:p>
            <a:fld id="{6A6F46FF-D5FD-D344-AAD7-CAD0D68AD4E5}" type="slidenum">
              <a:rPr lang="en-US" smtClean="0"/>
              <a:pPr/>
              <a:t>‹#›</a:t>
            </a:fld>
            <a:endParaRPr lang="en-US" dirty="0"/>
          </a:p>
        </p:txBody>
      </p:sp>
      <p:sp>
        <p:nvSpPr>
          <p:cNvPr id="23" name="Content Placeholder 13">
            <a:extLst>
              <a:ext uri="{FF2B5EF4-FFF2-40B4-BE49-F238E27FC236}">
                <a16:creationId xmlns:a16="http://schemas.microsoft.com/office/drawing/2014/main" id="{79E1CE00-5070-8645-8E79-0FE5195D287B}"/>
              </a:ext>
            </a:extLst>
          </p:cNvPr>
          <p:cNvSpPr>
            <a:spLocks noGrp="1"/>
          </p:cNvSpPr>
          <p:nvPr>
            <p:ph sz="quarter" idx="15" hasCustomPrompt="1"/>
          </p:nvPr>
        </p:nvSpPr>
        <p:spPr>
          <a:xfrm>
            <a:off x="622808" y="3665538"/>
            <a:ext cx="4824399" cy="1858296"/>
          </a:xfrm>
        </p:spPr>
        <p:txBody>
          <a:bodyPr anchor="ctr">
            <a:noAutofit/>
          </a:bodyPr>
          <a:lstStyle>
            <a:lvl1pPr marL="0" indent="0" algn="ctr">
              <a:buNone/>
              <a:defRPr sz="2400" b="1">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add text</a:t>
            </a:r>
          </a:p>
        </p:txBody>
      </p:sp>
    </p:spTree>
    <p:extLst>
      <p:ext uri="{BB962C8B-B14F-4D97-AF65-F5344CB8AC3E}">
        <p14:creationId xmlns:p14="http://schemas.microsoft.com/office/powerpoint/2010/main" val="8824006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2B: Content H 1+1 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D96353-4052-F249-9AC9-7A8425BC983B}"/>
              </a:ext>
            </a:extLst>
          </p:cNvPr>
          <p:cNvSpPr/>
          <p:nvPr userDrawn="1"/>
        </p:nvSpPr>
        <p:spPr>
          <a:xfrm>
            <a:off x="0" y="3063240"/>
            <a:ext cx="6099048" cy="30466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F32DBB8-5EC2-3B40-957A-E1F6A187379E}"/>
              </a:ext>
            </a:extLst>
          </p:cNvPr>
          <p:cNvSpPr/>
          <p:nvPr userDrawn="1"/>
        </p:nvSpPr>
        <p:spPr>
          <a:xfrm>
            <a:off x="6099048" y="3063240"/>
            <a:ext cx="6092952" cy="30466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a:extLst>
              <a:ext uri="{FF2B5EF4-FFF2-40B4-BE49-F238E27FC236}">
                <a16:creationId xmlns:a16="http://schemas.microsoft.com/office/drawing/2014/main" id="{BB99382D-2641-3A45-87D7-A1E51F4DD541}"/>
              </a:ext>
            </a:extLst>
          </p:cNvPr>
          <p:cNvSpPr>
            <a:spLocks noGrp="1"/>
          </p:cNvSpPr>
          <p:nvPr>
            <p:ph type="body" sz="quarter" idx="11" hasCustomPrompt="1"/>
          </p:nvPr>
        </p:nvSpPr>
        <p:spPr>
          <a:xfrm>
            <a:off x="7064567" y="3665886"/>
            <a:ext cx="4161914" cy="1857948"/>
          </a:xfrm>
        </p:spPr>
        <p:txBody>
          <a:bodyPr anchor="ctr">
            <a:noAutofit/>
          </a:bodyPr>
          <a:lstStyle>
            <a:lvl1pPr marL="0" indent="0">
              <a:buNone/>
              <a:defRPr sz="2400">
                <a:solidFill>
                  <a:schemeClr val="bg2"/>
                </a:solidFill>
              </a:defRPr>
            </a:lvl1pPr>
            <a:lvl2pPr marL="457189" indent="0">
              <a:buNone/>
              <a:defRPr sz="2400">
                <a:solidFill>
                  <a:schemeClr val="bg2"/>
                </a:solidFill>
              </a:defRPr>
            </a:lvl2pPr>
            <a:lvl3pPr marL="914377" indent="0">
              <a:buNone/>
              <a:defRPr sz="2400">
                <a:solidFill>
                  <a:schemeClr val="bg2"/>
                </a:solidFill>
              </a:defRPr>
            </a:lvl3pPr>
            <a:lvl4pPr marL="1371566" indent="0">
              <a:buNone/>
              <a:defRPr sz="2400">
                <a:solidFill>
                  <a:schemeClr val="bg2"/>
                </a:solidFill>
              </a:defRPr>
            </a:lvl4pPr>
            <a:lvl5pPr marL="1828755" indent="0">
              <a:buNone/>
              <a:defRPr sz="2400">
                <a:solidFill>
                  <a:schemeClr val="bg2"/>
                </a:solidFill>
              </a:defRPr>
            </a:lvl5pPr>
          </a:lstStyle>
          <a:p>
            <a:pPr lvl="0"/>
            <a:r>
              <a:rPr lang="en-US" dirty="0"/>
              <a:t>Click to add text</a:t>
            </a:r>
          </a:p>
        </p:txBody>
      </p:sp>
      <p:sp>
        <p:nvSpPr>
          <p:cNvPr id="16" name="Content Placeholder 13">
            <a:extLst>
              <a:ext uri="{FF2B5EF4-FFF2-40B4-BE49-F238E27FC236}">
                <a16:creationId xmlns:a16="http://schemas.microsoft.com/office/drawing/2014/main" id="{AD4DC191-6EB9-2746-85FF-4DBE83DD3EBF}"/>
              </a:ext>
            </a:extLst>
          </p:cNvPr>
          <p:cNvSpPr>
            <a:spLocks noGrp="1"/>
          </p:cNvSpPr>
          <p:nvPr>
            <p:ph sz="quarter" idx="10"/>
          </p:nvPr>
        </p:nvSpPr>
        <p:spPr>
          <a:xfrm>
            <a:off x="561974" y="428625"/>
            <a:ext cx="11029951" cy="211455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A69CB249-72EF-1C4F-8524-CB07B36B5F8C}"/>
              </a:ext>
            </a:extLst>
          </p:cNvPr>
          <p:cNvSpPr>
            <a:spLocks noGrp="1"/>
          </p:cNvSpPr>
          <p:nvPr>
            <p:ph type="ftr" sz="quarter" idx="12"/>
          </p:nvPr>
        </p:nvSpPr>
        <p:spPr/>
        <p:txBody>
          <a:bodyPr/>
          <a:lstStyle/>
          <a:p>
            <a:r>
              <a:rPr lang="en-US" dirty="0"/>
              <a:t>© 2018 CHS Inc. Internal</a:t>
            </a:r>
          </a:p>
        </p:txBody>
      </p:sp>
      <p:sp>
        <p:nvSpPr>
          <p:cNvPr id="3" name="Slide Number Placeholder 2">
            <a:extLst>
              <a:ext uri="{FF2B5EF4-FFF2-40B4-BE49-F238E27FC236}">
                <a16:creationId xmlns:a16="http://schemas.microsoft.com/office/drawing/2014/main" id="{3B5A1402-5985-DE45-8E4F-60FA96C92632}"/>
              </a:ext>
            </a:extLst>
          </p:cNvPr>
          <p:cNvSpPr>
            <a:spLocks noGrp="1"/>
          </p:cNvSpPr>
          <p:nvPr>
            <p:ph type="sldNum" sz="quarter" idx="13"/>
          </p:nvPr>
        </p:nvSpPr>
        <p:spPr/>
        <p:txBody>
          <a:bodyPr/>
          <a:lstStyle/>
          <a:p>
            <a:fld id="{6A6F46FF-D5FD-D344-AAD7-CAD0D68AD4E5}" type="slidenum">
              <a:rPr lang="en-US" smtClean="0"/>
              <a:pPr/>
              <a:t>‹#›</a:t>
            </a:fld>
            <a:endParaRPr lang="en-US" dirty="0"/>
          </a:p>
        </p:txBody>
      </p:sp>
      <p:sp>
        <p:nvSpPr>
          <p:cNvPr id="17" name="Content Placeholder 13">
            <a:extLst>
              <a:ext uri="{FF2B5EF4-FFF2-40B4-BE49-F238E27FC236}">
                <a16:creationId xmlns:a16="http://schemas.microsoft.com/office/drawing/2014/main" id="{C8C4822F-E3A8-BB4E-8413-40BB3421207C}"/>
              </a:ext>
            </a:extLst>
          </p:cNvPr>
          <p:cNvSpPr>
            <a:spLocks noGrp="1"/>
          </p:cNvSpPr>
          <p:nvPr>
            <p:ph sz="quarter" idx="15" hasCustomPrompt="1"/>
          </p:nvPr>
        </p:nvSpPr>
        <p:spPr>
          <a:xfrm>
            <a:off x="622808" y="3665538"/>
            <a:ext cx="4824399" cy="1858296"/>
          </a:xfrm>
        </p:spPr>
        <p:txBody>
          <a:bodyPr anchor="ctr">
            <a:noAutofit/>
          </a:bodyPr>
          <a:lstStyle>
            <a:lvl1pPr marL="0" indent="0" algn="ctr">
              <a:buNone/>
              <a:defRPr sz="2400" b="1">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add text</a:t>
            </a:r>
          </a:p>
        </p:txBody>
      </p:sp>
    </p:spTree>
    <p:extLst>
      <p:ext uri="{BB962C8B-B14F-4D97-AF65-F5344CB8AC3E}">
        <p14:creationId xmlns:p14="http://schemas.microsoft.com/office/powerpoint/2010/main" val="8560088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2C: Content H 1+1 Orange/Yell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D96353-4052-F249-9AC9-7A8425BC983B}"/>
              </a:ext>
            </a:extLst>
          </p:cNvPr>
          <p:cNvSpPr/>
          <p:nvPr userDrawn="1"/>
        </p:nvSpPr>
        <p:spPr>
          <a:xfrm>
            <a:off x="0" y="3063240"/>
            <a:ext cx="6099048" cy="30466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F32DBB8-5EC2-3B40-957A-E1F6A187379E}"/>
              </a:ext>
            </a:extLst>
          </p:cNvPr>
          <p:cNvSpPr/>
          <p:nvPr userDrawn="1"/>
        </p:nvSpPr>
        <p:spPr>
          <a:xfrm>
            <a:off x="6099048" y="3063240"/>
            <a:ext cx="6092952" cy="30466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a:extLst>
              <a:ext uri="{FF2B5EF4-FFF2-40B4-BE49-F238E27FC236}">
                <a16:creationId xmlns:a16="http://schemas.microsoft.com/office/drawing/2014/main" id="{3563A2AB-B24A-CC49-8E12-1057DDFFF21F}"/>
              </a:ext>
            </a:extLst>
          </p:cNvPr>
          <p:cNvSpPr>
            <a:spLocks noGrp="1"/>
          </p:cNvSpPr>
          <p:nvPr>
            <p:ph type="body" sz="quarter" idx="11" hasCustomPrompt="1"/>
          </p:nvPr>
        </p:nvSpPr>
        <p:spPr>
          <a:xfrm>
            <a:off x="7064567" y="3665886"/>
            <a:ext cx="4161914" cy="1857948"/>
          </a:xfrm>
        </p:spPr>
        <p:txBody>
          <a:bodyPr anchor="ctr">
            <a:noAutofit/>
          </a:bodyPr>
          <a:lstStyle>
            <a:lvl1pPr marL="0" indent="0">
              <a:buNone/>
              <a:defRPr sz="2400">
                <a:solidFill>
                  <a:schemeClr val="bg2"/>
                </a:solidFill>
              </a:defRPr>
            </a:lvl1pPr>
            <a:lvl2pPr marL="457189" indent="0">
              <a:buNone/>
              <a:defRPr sz="2400">
                <a:solidFill>
                  <a:schemeClr val="bg2"/>
                </a:solidFill>
              </a:defRPr>
            </a:lvl2pPr>
            <a:lvl3pPr marL="914377" indent="0">
              <a:buNone/>
              <a:defRPr sz="2400">
                <a:solidFill>
                  <a:schemeClr val="bg2"/>
                </a:solidFill>
              </a:defRPr>
            </a:lvl3pPr>
            <a:lvl4pPr marL="1371566" indent="0">
              <a:buNone/>
              <a:defRPr sz="2400">
                <a:solidFill>
                  <a:schemeClr val="bg2"/>
                </a:solidFill>
              </a:defRPr>
            </a:lvl4pPr>
            <a:lvl5pPr marL="1828755" indent="0">
              <a:buNone/>
              <a:defRPr sz="2400">
                <a:solidFill>
                  <a:schemeClr val="bg2"/>
                </a:solidFill>
              </a:defRPr>
            </a:lvl5pPr>
          </a:lstStyle>
          <a:p>
            <a:pPr lvl="0"/>
            <a:r>
              <a:rPr lang="en-US" dirty="0"/>
              <a:t>Click to add text</a:t>
            </a:r>
          </a:p>
        </p:txBody>
      </p:sp>
      <p:sp>
        <p:nvSpPr>
          <p:cNvPr id="16" name="Content Placeholder 13">
            <a:extLst>
              <a:ext uri="{FF2B5EF4-FFF2-40B4-BE49-F238E27FC236}">
                <a16:creationId xmlns:a16="http://schemas.microsoft.com/office/drawing/2014/main" id="{8243372C-E41B-104A-96B5-34E5884C2A13}"/>
              </a:ext>
            </a:extLst>
          </p:cNvPr>
          <p:cNvSpPr>
            <a:spLocks noGrp="1"/>
          </p:cNvSpPr>
          <p:nvPr>
            <p:ph sz="quarter" idx="10"/>
          </p:nvPr>
        </p:nvSpPr>
        <p:spPr>
          <a:xfrm>
            <a:off x="561974" y="428625"/>
            <a:ext cx="11029951" cy="211455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56289C6F-33A7-2744-B0F2-493EADC984C8}"/>
              </a:ext>
            </a:extLst>
          </p:cNvPr>
          <p:cNvSpPr>
            <a:spLocks noGrp="1"/>
          </p:cNvSpPr>
          <p:nvPr>
            <p:ph type="ftr" sz="quarter" idx="12"/>
          </p:nvPr>
        </p:nvSpPr>
        <p:spPr/>
        <p:txBody>
          <a:bodyPr/>
          <a:lstStyle/>
          <a:p>
            <a:r>
              <a:rPr lang="en-US" dirty="0"/>
              <a:t>© 2018 CHS Inc. Internal</a:t>
            </a:r>
          </a:p>
        </p:txBody>
      </p:sp>
      <p:sp>
        <p:nvSpPr>
          <p:cNvPr id="3" name="Slide Number Placeholder 2">
            <a:extLst>
              <a:ext uri="{FF2B5EF4-FFF2-40B4-BE49-F238E27FC236}">
                <a16:creationId xmlns:a16="http://schemas.microsoft.com/office/drawing/2014/main" id="{5681D389-8849-0F41-9BD6-2AD89A6D28DF}"/>
              </a:ext>
            </a:extLst>
          </p:cNvPr>
          <p:cNvSpPr>
            <a:spLocks noGrp="1"/>
          </p:cNvSpPr>
          <p:nvPr>
            <p:ph type="sldNum" sz="quarter" idx="13"/>
          </p:nvPr>
        </p:nvSpPr>
        <p:spPr/>
        <p:txBody>
          <a:bodyPr/>
          <a:lstStyle/>
          <a:p>
            <a:fld id="{6A6F46FF-D5FD-D344-AAD7-CAD0D68AD4E5}" type="slidenum">
              <a:rPr lang="en-US" smtClean="0"/>
              <a:pPr/>
              <a:t>‹#›</a:t>
            </a:fld>
            <a:endParaRPr lang="en-US" dirty="0"/>
          </a:p>
        </p:txBody>
      </p:sp>
      <p:sp>
        <p:nvSpPr>
          <p:cNvPr id="17" name="Content Placeholder 13">
            <a:extLst>
              <a:ext uri="{FF2B5EF4-FFF2-40B4-BE49-F238E27FC236}">
                <a16:creationId xmlns:a16="http://schemas.microsoft.com/office/drawing/2014/main" id="{59525614-348F-D848-BAD8-C5BF3CFC2F2B}"/>
              </a:ext>
            </a:extLst>
          </p:cNvPr>
          <p:cNvSpPr>
            <a:spLocks noGrp="1"/>
          </p:cNvSpPr>
          <p:nvPr>
            <p:ph sz="quarter" idx="15" hasCustomPrompt="1"/>
          </p:nvPr>
        </p:nvSpPr>
        <p:spPr>
          <a:xfrm>
            <a:off x="622808" y="3665538"/>
            <a:ext cx="4824399" cy="1858296"/>
          </a:xfrm>
        </p:spPr>
        <p:txBody>
          <a:bodyPr anchor="ctr">
            <a:noAutofit/>
          </a:bodyPr>
          <a:lstStyle>
            <a:lvl1pPr marL="0" indent="0" algn="ctr">
              <a:buNone/>
              <a:defRPr sz="2400" b="1">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add text</a:t>
            </a:r>
          </a:p>
        </p:txBody>
      </p:sp>
    </p:spTree>
    <p:extLst>
      <p:ext uri="{BB962C8B-B14F-4D97-AF65-F5344CB8AC3E}">
        <p14:creationId xmlns:p14="http://schemas.microsoft.com/office/powerpoint/2010/main" val="40342360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3A: Text + 2 Image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44D3B61-481A-0146-8E00-31A71D463E45}"/>
              </a:ext>
            </a:extLst>
          </p:cNvPr>
          <p:cNvSpPr>
            <a:spLocks noGrp="1"/>
          </p:cNvSpPr>
          <p:nvPr>
            <p:ph type="pic" sz="quarter" idx="10"/>
          </p:nvPr>
        </p:nvSpPr>
        <p:spPr>
          <a:xfrm>
            <a:off x="6096000" y="0"/>
            <a:ext cx="6096000" cy="3048000"/>
          </a:xfrm>
        </p:spPr>
        <p:txBody>
          <a:bodyPr/>
          <a:lstStyle/>
          <a:p>
            <a:endParaRPr lang="en-US" dirty="0"/>
          </a:p>
        </p:txBody>
      </p:sp>
      <p:sp>
        <p:nvSpPr>
          <p:cNvPr id="5" name="Picture Placeholder 4">
            <a:extLst>
              <a:ext uri="{FF2B5EF4-FFF2-40B4-BE49-F238E27FC236}">
                <a16:creationId xmlns:a16="http://schemas.microsoft.com/office/drawing/2014/main" id="{2384FD89-CF11-9146-A0E4-682F6B41FA3C}"/>
              </a:ext>
            </a:extLst>
          </p:cNvPr>
          <p:cNvSpPr>
            <a:spLocks noGrp="1"/>
          </p:cNvSpPr>
          <p:nvPr>
            <p:ph type="pic" sz="quarter" idx="11"/>
          </p:nvPr>
        </p:nvSpPr>
        <p:spPr>
          <a:xfrm>
            <a:off x="6096000" y="3048000"/>
            <a:ext cx="6096000" cy="3062288"/>
          </a:xfrm>
        </p:spPr>
        <p:txBody>
          <a:bodyPr/>
          <a:lstStyle/>
          <a:p>
            <a:endParaRPr lang="en-US" dirty="0"/>
          </a:p>
        </p:txBody>
      </p:sp>
      <p:sp>
        <p:nvSpPr>
          <p:cNvPr id="15" name="Text Placeholder 2">
            <a:extLst>
              <a:ext uri="{FF2B5EF4-FFF2-40B4-BE49-F238E27FC236}">
                <a16:creationId xmlns:a16="http://schemas.microsoft.com/office/drawing/2014/main" id="{9A4FD45D-B949-AE44-9206-ACC2538DCEC0}"/>
              </a:ext>
            </a:extLst>
          </p:cNvPr>
          <p:cNvSpPr>
            <a:spLocks noGrp="1"/>
          </p:cNvSpPr>
          <p:nvPr>
            <p:ph type="body" sz="quarter" idx="12" hasCustomPrompt="1"/>
          </p:nvPr>
        </p:nvSpPr>
        <p:spPr>
          <a:xfrm>
            <a:off x="657181" y="318977"/>
            <a:ext cx="4656032" cy="805213"/>
          </a:xfrm>
        </p:spPr>
        <p:txBody>
          <a:bodyPr anchor="b">
            <a:noAutofit/>
          </a:bodyPr>
          <a:lstStyle>
            <a:lvl1pPr marL="0" indent="0">
              <a:buNone/>
              <a:defRPr sz="24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1" name="Text Placeholder 4">
            <a:extLst>
              <a:ext uri="{FF2B5EF4-FFF2-40B4-BE49-F238E27FC236}">
                <a16:creationId xmlns:a16="http://schemas.microsoft.com/office/drawing/2014/main" id="{6A8296CB-9A0D-9041-BA9F-A476BEEBCB9B}"/>
              </a:ext>
            </a:extLst>
          </p:cNvPr>
          <p:cNvSpPr>
            <a:spLocks noGrp="1"/>
          </p:cNvSpPr>
          <p:nvPr>
            <p:ph type="body" sz="quarter" idx="15"/>
          </p:nvPr>
        </p:nvSpPr>
        <p:spPr>
          <a:xfrm>
            <a:off x="657181" y="1443167"/>
            <a:ext cx="4656032" cy="3780458"/>
          </a:xfrm>
        </p:spPr>
        <p:txBody>
          <a:bodyPr tIns="91440">
            <a:noAutofit/>
          </a:bodyPr>
          <a:lstStyle>
            <a:lvl1pPr>
              <a:defRPr sz="1800">
                <a:solidFill>
                  <a:schemeClr val="bg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EE54A51E-2A3A-8D4F-99D4-736FC98AD7B9}"/>
              </a:ext>
            </a:extLst>
          </p:cNvPr>
          <p:cNvSpPr>
            <a:spLocks noGrp="1"/>
          </p:cNvSpPr>
          <p:nvPr>
            <p:ph type="ftr" sz="quarter" idx="16"/>
          </p:nvPr>
        </p:nvSpPr>
        <p:spPr/>
        <p:txBody>
          <a:bodyPr/>
          <a:lstStyle/>
          <a:p>
            <a:r>
              <a:rPr lang="en-US" dirty="0"/>
              <a:t>© 2018 CHS Inc. Internal</a:t>
            </a:r>
          </a:p>
        </p:txBody>
      </p:sp>
      <p:sp>
        <p:nvSpPr>
          <p:cNvPr id="4" name="Slide Number Placeholder 3">
            <a:extLst>
              <a:ext uri="{FF2B5EF4-FFF2-40B4-BE49-F238E27FC236}">
                <a16:creationId xmlns:a16="http://schemas.microsoft.com/office/drawing/2014/main" id="{4B187FBE-4797-8F4E-9879-9BB6C386B745}"/>
              </a:ext>
            </a:extLst>
          </p:cNvPr>
          <p:cNvSpPr>
            <a:spLocks noGrp="1"/>
          </p:cNvSpPr>
          <p:nvPr>
            <p:ph type="sldNum" sz="quarter" idx="17"/>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2277136197"/>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3B: Content V 1+1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7F9E71B-1D55-364D-8F8F-D8CDFBD96ADB}"/>
              </a:ext>
            </a:extLst>
          </p:cNvPr>
          <p:cNvSpPr/>
          <p:nvPr userDrawn="1"/>
        </p:nvSpPr>
        <p:spPr>
          <a:xfrm>
            <a:off x="6092952" y="0"/>
            <a:ext cx="6099048" cy="3063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3E52418-A237-E848-93ED-D64284DE91B5}"/>
              </a:ext>
            </a:extLst>
          </p:cNvPr>
          <p:cNvSpPr/>
          <p:nvPr userDrawn="1"/>
        </p:nvSpPr>
        <p:spPr>
          <a:xfrm>
            <a:off x="6092952" y="3063240"/>
            <a:ext cx="6099048" cy="30466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
            <a:extLst>
              <a:ext uri="{FF2B5EF4-FFF2-40B4-BE49-F238E27FC236}">
                <a16:creationId xmlns:a16="http://schemas.microsoft.com/office/drawing/2014/main" id="{46840E5D-312E-B640-9144-4F8E35F26AC8}"/>
              </a:ext>
            </a:extLst>
          </p:cNvPr>
          <p:cNvSpPr>
            <a:spLocks noGrp="1"/>
          </p:cNvSpPr>
          <p:nvPr>
            <p:ph type="body" sz="quarter" idx="10" hasCustomPrompt="1"/>
          </p:nvPr>
        </p:nvSpPr>
        <p:spPr>
          <a:xfrm>
            <a:off x="657181" y="318977"/>
            <a:ext cx="4656032" cy="805213"/>
          </a:xfrm>
        </p:spPr>
        <p:txBody>
          <a:bodyPr anchor="b">
            <a:noAutofit/>
          </a:bodyPr>
          <a:lstStyle>
            <a:lvl1pPr marL="0" indent="0">
              <a:buNone/>
              <a:defRPr sz="24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9" name="Text Placeholder 14">
            <a:extLst>
              <a:ext uri="{FF2B5EF4-FFF2-40B4-BE49-F238E27FC236}">
                <a16:creationId xmlns:a16="http://schemas.microsoft.com/office/drawing/2014/main" id="{F1C1813D-3621-9E49-B283-48747A17BCBC}"/>
              </a:ext>
            </a:extLst>
          </p:cNvPr>
          <p:cNvSpPr>
            <a:spLocks noGrp="1"/>
          </p:cNvSpPr>
          <p:nvPr>
            <p:ph type="body" sz="quarter" idx="11" hasCustomPrompt="1"/>
          </p:nvPr>
        </p:nvSpPr>
        <p:spPr>
          <a:xfrm>
            <a:off x="7254577" y="3657600"/>
            <a:ext cx="3971903" cy="1857948"/>
          </a:xfrm>
        </p:spPr>
        <p:txBody>
          <a:bodyPr anchor="ctr">
            <a:noAutofit/>
          </a:bodyPr>
          <a:lstStyle>
            <a:lvl1pPr marL="0" indent="0">
              <a:buNone/>
              <a:defRPr sz="2400">
                <a:solidFill>
                  <a:schemeClr val="bg2"/>
                </a:solidFill>
              </a:defRPr>
            </a:lvl1pPr>
            <a:lvl2pPr marL="457189" indent="0">
              <a:buNone/>
              <a:defRPr sz="2400">
                <a:solidFill>
                  <a:schemeClr val="bg2"/>
                </a:solidFill>
              </a:defRPr>
            </a:lvl2pPr>
            <a:lvl3pPr marL="914377" indent="0">
              <a:buNone/>
              <a:defRPr sz="2400">
                <a:solidFill>
                  <a:schemeClr val="bg2"/>
                </a:solidFill>
              </a:defRPr>
            </a:lvl3pPr>
            <a:lvl4pPr marL="1371566" indent="0">
              <a:buNone/>
              <a:defRPr sz="2400">
                <a:solidFill>
                  <a:schemeClr val="bg2"/>
                </a:solidFill>
              </a:defRPr>
            </a:lvl4pPr>
            <a:lvl5pPr marL="1828755" indent="0">
              <a:buNone/>
              <a:defRPr sz="2400">
                <a:solidFill>
                  <a:schemeClr val="bg2"/>
                </a:solidFill>
              </a:defRPr>
            </a:lvl5pPr>
          </a:lstStyle>
          <a:p>
            <a:pPr lvl="0"/>
            <a:r>
              <a:rPr lang="en-US" dirty="0"/>
              <a:t>Click to add text</a:t>
            </a:r>
          </a:p>
        </p:txBody>
      </p:sp>
      <p:sp>
        <p:nvSpPr>
          <p:cNvPr id="30" name="Text Placeholder 4">
            <a:extLst>
              <a:ext uri="{FF2B5EF4-FFF2-40B4-BE49-F238E27FC236}">
                <a16:creationId xmlns:a16="http://schemas.microsoft.com/office/drawing/2014/main" id="{9CA60327-A0AC-C74E-B8B2-2C0D8A059A56}"/>
              </a:ext>
            </a:extLst>
          </p:cNvPr>
          <p:cNvSpPr>
            <a:spLocks noGrp="1"/>
          </p:cNvSpPr>
          <p:nvPr>
            <p:ph type="body" sz="quarter" idx="15"/>
          </p:nvPr>
        </p:nvSpPr>
        <p:spPr>
          <a:xfrm>
            <a:off x="657181" y="1443167"/>
            <a:ext cx="4656032" cy="3780458"/>
          </a:xfrm>
        </p:spPr>
        <p:txBody>
          <a:bodyPr tIns="91440">
            <a:noAutofit/>
          </a:bodyPr>
          <a:lstStyle>
            <a:lvl1pPr>
              <a:defRPr sz="1800">
                <a:solidFill>
                  <a:schemeClr val="bg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654534EC-E5C8-1C40-830E-B5E0C2314B0B}"/>
              </a:ext>
            </a:extLst>
          </p:cNvPr>
          <p:cNvSpPr>
            <a:spLocks noGrp="1"/>
          </p:cNvSpPr>
          <p:nvPr>
            <p:ph type="ftr" sz="quarter" idx="16"/>
          </p:nvPr>
        </p:nvSpPr>
        <p:spPr/>
        <p:txBody>
          <a:bodyPr/>
          <a:lstStyle/>
          <a:p>
            <a:r>
              <a:rPr lang="en-US" dirty="0"/>
              <a:t>© 2018 CHS Inc. Internal</a:t>
            </a:r>
          </a:p>
        </p:txBody>
      </p:sp>
      <p:sp>
        <p:nvSpPr>
          <p:cNvPr id="3" name="Slide Number Placeholder 2">
            <a:extLst>
              <a:ext uri="{FF2B5EF4-FFF2-40B4-BE49-F238E27FC236}">
                <a16:creationId xmlns:a16="http://schemas.microsoft.com/office/drawing/2014/main" id="{FD061A44-07E3-5C4A-B12C-3EF11DA02E39}"/>
              </a:ext>
            </a:extLst>
          </p:cNvPr>
          <p:cNvSpPr>
            <a:spLocks noGrp="1"/>
          </p:cNvSpPr>
          <p:nvPr>
            <p:ph type="sldNum" sz="quarter" idx="17"/>
          </p:nvPr>
        </p:nvSpPr>
        <p:spPr/>
        <p:txBody>
          <a:bodyPr/>
          <a:lstStyle/>
          <a:p>
            <a:fld id="{6A6F46FF-D5FD-D344-AAD7-CAD0D68AD4E5}" type="slidenum">
              <a:rPr lang="en-US" smtClean="0"/>
              <a:pPr/>
              <a:t>‹#›</a:t>
            </a:fld>
            <a:endParaRPr lang="en-US" dirty="0"/>
          </a:p>
        </p:txBody>
      </p:sp>
      <p:sp>
        <p:nvSpPr>
          <p:cNvPr id="32" name="Content Placeholder 13">
            <a:extLst>
              <a:ext uri="{FF2B5EF4-FFF2-40B4-BE49-F238E27FC236}">
                <a16:creationId xmlns:a16="http://schemas.microsoft.com/office/drawing/2014/main" id="{9BEA85EF-ADD5-6943-81F6-77E191157F8D}"/>
              </a:ext>
            </a:extLst>
          </p:cNvPr>
          <p:cNvSpPr>
            <a:spLocks noGrp="1"/>
          </p:cNvSpPr>
          <p:nvPr>
            <p:ph sz="quarter" idx="18" hasCustomPrompt="1"/>
          </p:nvPr>
        </p:nvSpPr>
        <p:spPr>
          <a:xfrm>
            <a:off x="6730277" y="600494"/>
            <a:ext cx="4824399" cy="1858296"/>
          </a:xfrm>
        </p:spPr>
        <p:txBody>
          <a:bodyPr anchor="ctr">
            <a:noAutofit/>
          </a:bodyPr>
          <a:lstStyle>
            <a:lvl1pPr marL="0" indent="0" algn="ctr">
              <a:buNone/>
              <a:defRPr sz="2400" b="1">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add text</a:t>
            </a:r>
          </a:p>
        </p:txBody>
      </p:sp>
    </p:spTree>
    <p:extLst>
      <p:ext uri="{BB962C8B-B14F-4D97-AF65-F5344CB8AC3E}">
        <p14:creationId xmlns:p14="http://schemas.microsoft.com/office/powerpoint/2010/main" val="2198862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A: Full Image + Bold Text">
    <p:bg>
      <p:bgPr>
        <a:pattFill prst="pct25">
          <a:fgClr>
            <a:schemeClr val="tx1"/>
          </a:fgClr>
          <a:bgClr>
            <a:schemeClr val="bg1"/>
          </a:bgClr>
        </a:patt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591A150-380B-294A-89BB-90F4705422C1}"/>
              </a:ext>
            </a:extLst>
          </p:cNvPr>
          <p:cNvSpPr/>
          <p:nvPr userDrawn="1"/>
        </p:nvSpPr>
        <p:spPr>
          <a:xfrm>
            <a:off x="0" y="6109909"/>
            <a:ext cx="12192000" cy="7509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pic>
        <p:nvPicPr>
          <p:cNvPr id="24" name="Picture 23">
            <a:extLst>
              <a:ext uri="{FF2B5EF4-FFF2-40B4-BE49-F238E27FC236}">
                <a16:creationId xmlns:a16="http://schemas.microsoft.com/office/drawing/2014/main" id="{1EB38741-E4AA-A64A-9DDF-042B1E7A30F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3796" y="6309492"/>
            <a:ext cx="608217" cy="334093"/>
          </a:xfrm>
          <a:prstGeom prst="rect">
            <a:avLst/>
          </a:prstGeom>
        </p:spPr>
      </p:pic>
      <p:sp>
        <p:nvSpPr>
          <p:cNvPr id="20" name="Text Placeholder 16">
            <a:extLst>
              <a:ext uri="{FF2B5EF4-FFF2-40B4-BE49-F238E27FC236}">
                <a16:creationId xmlns:a16="http://schemas.microsoft.com/office/drawing/2014/main" id="{115DB17E-5BB1-424A-A13C-32E02C106ECF}"/>
              </a:ext>
            </a:extLst>
          </p:cNvPr>
          <p:cNvSpPr>
            <a:spLocks noGrp="1"/>
          </p:cNvSpPr>
          <p:nvPr>
            <p:ph type="body" sz="quarter" idx="11" hasCustomPrompt="1"/>
          </p:nvPr>
        </p:nvSpPr>
        <p:spPr>
          <a:xfrm>
            <a:off x="1322596" y="2014894"/>
            <a:ext cx="9546807" cy="2080120"/>
          </a:xfrm>
        </p:spPr>
        <p:txBody>
          <a:bodyPr anchor="ctr">
            <a:noAutofit/>
          </a:bodyPr>
          <a:lstStyle>
            <a:lvl1pPr marL="0" indent="0" algn="ctr">
              <a:buNone/>
              <a:defRPr sz="7200" b="1" i="0" spc="-150">
                <a:solidFill>
                  <a:schemeClr val="bg1"/>
                </a:solidFill>
                <a:latin typeface="Arial" panose="020B0604020202020204" pitchFamily="34" charset="0"/>
                <a:cs typeface="Arial" panose="020B0604020202020204" pitchFamily="34" charset="0"/>
              </a:defRPr>
            </a:lvl1pPr>
          </a:lstStyle>
          <a:p>
            <a:pPr lvl="0"/>
            <a:r>
              <a:rPr lang="en-US" dirty="0"/>
              <a:t>Click to add text</a:t>
            </a:r>
          </a:p>
        </p:txBody>
      </p:sp>
      <p:sp>
        <p:nvSpPr>
          <p:cNvPr id="3" name="Footer Placeholder 2">
            <a:extLst>
              <a:ext uri="{FF2B5EF4-FFF2-40B4-BE49-F238E27FC236}">
                <a16:creationId xmlns:a16="http://schemas.microsoft.com/office/drawing/2014/main" id="{C4454985-F86E-ED41-ADF9-CFD27FEEA7EC}"/>
              </a:ext>
            </a:extLst>
          </p:cNvPr>
          <p:cNvSpPr>
            <a:spLocks noGrp="1"/>
          </p:cNvSpPr>
          <p:nvPr>
            <p:ph type="ftr" sz="quarter" idx="12"/>
          </p:nvPr>
        </p:nvSpPr>
        <p:spPr/>
        <p:txBody>
          <a:bodyPr/>
          <a:lstStyle>
            <a:lvl1pPr marL="0" marR="0" indent="0" algn="ctr" defTabSz="914377" rtl="0" eaLnBrk="1" fontAlgn="auto" latinLnBrk="0" hangingPunct="1">
              <a:lnSpc>
                <a:spcPct val="100000"/>
              </a:lnSpc>
              <a:spcBef>
                <a:spcPts val="0"/>
              </a:spcBef>
              <a:spcAft>
                <a:spcPts val="0"/>
              </a:spcAft>
              <a:buClrTx/>
              <a:buSzTx/>
              <a:buFontTx/>
              <a:buNone/>
              <a:tabLst/>
              <a:defRPr/>
            </a:lvl1pPr>
          </a:lstStyle>
          <a:p>
            <a:r>
              <a:rPr lang="en-US" dirty="0">
                <a:solidFill>
                  <a:srgbClr val="FFFFFF"/>
                </a:solidFill>
              </a:rPr>
              <a:t>© 2018 CHS Inc. Internal</a:t>
            </a:r>
          </a:p>
        </p:txBody>
      </p:sp>
      <p:sp>
        <p:nvSpPr>
          <p:cNvPr id="4" name="Slide Number Placeholder 3">
            <a:extLst>
              <a:ext uri="{FF2B5EF4-FFF2-40B4-BE49-F238E27FC236}">
                <a16:creationId xmlns:a16="http://schemas.microsoft.com/office/drawing/2014/main" id="{5B4592D3-63BE-244D-867A-C2B4FBC7F4CE}"/>
              </a:ext>
            </a:extLst>
          </p:cNvPr>
          <p:cNvSpPr>
            <a:spLocks noGrp="1"/>
          </p:cNvSpPr>
          <p:nvPr>
            <p:ph type="sldNum" sz="quarter" idx="13"/>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3905266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3C: Content V 1+1 Gree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7F9E71B-1D55-364D-8F8F-D8CDFBD96ADB}"/>
              </a:ext>
            </a:extLst>
          </p:cNvPr>
          <p:cNvSpPr/>
          <p:nvPr userDrawn="1"/>
        </p:nvSpPr>
        <p:spPr>
          <a:xfrm>
            <a:off x="6092952" y="0"/>
            <a:ext cx="6099048" cy="30632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3E52418-A237-E848-93ED-D64284DE91B5}"/>
              </a:ext>
            </a:extLst>
          </p:cNvPr>
          <p:cNvSpPr/>
          <p:nvPr userDrawn="1"/>
        </p:nvSpPr>
        <p:spPr>
          <a:xfrm>
            <a:off x="6092952" y="3063240"/>
            <a:ext cx="6099048" cy="30466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2">
            <a:extLst>
              <a:ext uri="{FF2B5EF4-FFF2-40B4-BE49-F238E27FC236}">
                <a16:creationId xmlns:a16="http://schemas.microsoft.com/office/drawing/2014/main" id="{05FB07E5-E460-7E4C-895E-37BCC161A4BC}"/>
              </a:ext>
            </a:extLst>
          </p:cNvPr>
          <p:cNvSpPr>
            <a:spLocks noGrp="1"/>
          </p:cNvSpPr>
          <p:nvPr>
            <p:ph type="body" sz="quarter" idx="10" hasCustomPrompt="1"/>
          </p:nvPr>
        </p:nvSpPr>
        <p:spPr>
          <a:xfrm>
            <a:off x="657181" y="318977"/>
            <a:ext cx="4656032" cy="805213"/>
          </a:xfrm>
        </p:spPr>
        <p:txBody>
          <a:bodyPr anchor="b">
            <a:noAutofit/>
          </a:bodyPr>
          <a:lstStyle>
            <a:lvl1pPr marL="0" indent="0">
              <a:buNone/>
              <a:defRPr sz="24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19" name="Text Placeholder 14">
            <a:extLst>
              <a:ext uri="{FF2B5EF4-FFF2-40B4-BE49-F238E27FC236}">
                <a16:creationId xmlns:a16="http://schemas.microsoft.com/office/drawing/2014/main" id="{E3D4C2B1-2368-1147-95F3-622D17C1A2B8}"/>
              </a:ext>
            </a:extLst>
          </p:cNvPr>
          <p:cNvSpPr>
            <a:spLocks noGrp="1"/>
          </p:cNvSpPr>
          <p:nvPr>
            <p:ph type="body" sz="quarter" idx="11" hasCustomPrompt="1"/>
          </p:nvPr>
        </p:nvSpPr>
        <p:spPr>
          <a:xfrm>
            <a:off x="7254577" y="3657600"/>
            <a:ext cx="3971903" cy="1857948"/>
          </a:xfrm>
        </p:spPr>
        <p:txBody>
          <a:bodyPr anchor="ctr">
            <a:noAutofit/>
          </a:bodyPr>
          <a:lstStyle>
            <a:lvl1pPr marL="0" indent="0">
              <a:buNone/>
              <a:defRPr sz="2400">
                <a:solidFill>
                  <a:schemeClr val="bg2"/>
                </a:solidFill>
              </a:defRPr>
            </a:lvl1pPr>
            <a:lvl2pPr marL="457189" indent="0">
              <a:buNone/>
              <a:defRPr sz="2400">
                <a:solidFill>
                  <a:schemeClr val="bg2"/>
                </a:solidFill>
              </a:defRPr>
            </a:lvl2pPr>
            <a:lvl3pPr marL="914377" indent="0">
              <a:buNone/>
              <a:defRPr sz="2400">
                <a:solidFill>
                  <a:schemeClr val="bg2"/>
                </a:solidFill>
              </a:defRPr>
            </a:lvl3pPr>
            <a:lvl4pPr marL="1371566" indent="0">
              <a:buNone/>
              <a:defRPr sz="2400">
                <a:solidFill>
                  <a:schemeClr val="bg2"/>
                </a:solidFill>
              </a:defRPr>
            </a:lvl4pPr>
            <a:lvl5pPr marL="1828755" indent="0">
              <a:buNone/>
              <a:defRPr sz="2400">
                <a:solidFill>
                  <a:schemeClr val="bg2"/>
                </a:solidFill>
              </a:defRPr>
            </a:lvl5pPr>
          </a:lstStyle>
          <a:p>
            <a:pPr lvl="0"/>
            <a:r>
              <a:rPr lang="en-US" dirty="0"/>
              <a:t>Click to add text</a:t>
            </a:r>
          </a:p>
        </p:txBody>
      </p:sp>
      <p:sp>
        <p:nvSpPr>
          <p:cNvPr id="20" name="Text Placeholder 4">
            <a:extLst>
              <a:ext uri="{FF2B5EF4-FFF2-40B4-BE49-F238E27FC236}">
                <a16:creationId xmlns:a16="http://schemas.microsoft.com/office/drawing/2014/main" id="{98538DAB-9C59-9647-AA58-34373CE0DB1A}"/>
              </a:ext>
            </a:extLst>
          </p:cNvPr>
          <p:cNvSpPr>
            <a:spLocks noGrp="1"/>
          </p:cNvSpPr>
          <p:nvPr>
            <p:ph type="body" sz="quarter" idx="15"/>
          </p:nvPr>
        </p:nvSpPr>
        <p:spPr>
          <a:xfrm>
            <a:off x="657181" y="1443167"/>
            <a:ext cx="4656032" cy="3780458"/>
          </a:xfrm>
        </p:spPr>
        <p:txBody>
          <a:bodyPr tIns="91440">
            <a:noAutofit/>
          </a:bodyPr>
          <a:lstStyle>
            <a:lvl1pPr>
              <a:defRPr sz="1800">
                <a:solidFill>
                  <a:schemeClr val="bg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F01143D6-ABAC-F146-8499-732613188F6B}"/>
              </a:ext>
            </a:extLst>
          </p:cNvPr>
          <p:cNvSpPr>
            <a:spLocks noGrp="1"/>
          </p:cNvSpPr>
          <p:nvPr>
            <p:ph type="ftr" sz="quarter" idx="16"/>
          </p:nvPr>
        </p:nvSpPr>
        <p:spPr/>
        <p:txBody>
          <a:bodyPr/>
          <a:lstStyle/>
          <a:p>
            <a:r>
              <a:rPr lang="en-US" dirty="0"/>
              <a:t>© 2018 CHS Inc. Internal</a:t>
            </a:r>
          </a:p>
        </p:txBody>
      </p:sp>
      <p:sp>
        <p:nvSpPr>
          <p:cNvPr id="3" name="Slide Number Placeholder 2">
            <a:extLst>
              <a:ext uri="{FF2B5EF4-FFF2-40B4-BE49-F238E27FC236}">
                <a16:creationId xmlns:a16="http://schemas.microsoft.com/office/drawing/2014/main" id="{A1D77FE9-BCC9-5142-8743-DA7E0094D320}"/>
              </a:ext>
            </a:extLst>
          </p:cNvPr>
          <p:cNvSpPr>
            <a:spLocks noGrp="1"/>
          </p:cNvSpPr>
          <p:nvPr>
            <p:ph type="sldNum" sz="quarter" idx="17"/>
          </p:nvPr>
        </p:nvSpPr>
        <p:spPr/>
        <p:txBody>
          <a:bodyPr/>
          <a:lstStyle/>
          <a:p>
            <a:fld id="{6A6F46FF-D5FD-D344-AAD7-CAD0D68AD4E5}" type="slidenum">
              <a:rPr lang="en-US" smtClean="0"/>
              <a:pPr/>
              <a:t>‹#›</a:t>
            </a:fld>
            <a:endParaRPr lang="en-US" dirty="0"/>
          </a:p>
        </p:txBody>
      </p:sp>
      <p:sp>
        <p:nvSpPr>
          <p:cNvPr id="26" name="Content Placeholder 13">
            <a:extLst>
              <a:ext uri="{FF2B5EF4-FFF2-40B4-BE49-F238E27FC236}">
                <a16:creationId xmlns:a16="http://schemas.microsoft.com/office/drawing/2014/main" id="{CE5087A5-BC8D-7C40-A916-E891B6E7D503}"/>
              </a:ext>
            </a:extLst>
          </p:cNvPr>
          <p:cNvSpPr>
            <a:spLocks noGrp="1"/>
          </p:cNvSpPr>
          <p:nvPr>
            <p:ph sz="quarter" idx="18" hasCustomPrompt="1"/>
          </p:nvPr>
        </p:nvSpPr>
        <p:spPr>
          <a:xfrm>
            <a:off x="6730277" y="600494"/>
            <a:ext cx="4824399" cy="1858296"/>
          </a:xfrm>
        </p:spPr>
        <p:txBody>
          <a:bodyPr anchor="ctr">
            <a:noAutofit/>
          </a:bodyPr>
          <a:lstStyle>
            <a:lvl1pPr marL="0" indent="0" algn="ctr">
              <a:buNone/>
              <a:defRPr sz="2400" b="1">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add text</a:t>
            </a:r>
          </a:p>
        </p:txBody>
      </p:sp>
    </p:spTree>
    <p:extLst>
      <p:ext uri="{BB962C8B-B14F-4D97-AF65-F5344CB8AC3E}">
        <p14:creationId xmlns:p14="http://schemas.microsoft.com/office/powerpoint/2010/main" val="5942384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3D: Content V 1+1 Orange/Yellow">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7F9E71B-1D55-364D-8F8F-D8CDFBD96ADB}"/>
              </a:ext>
            </a:extLst>
          </p:cNvPr>
          <p:cNvSpPr/>
          <p:nvPr userDrawn="1"/>
        </p:nvSpPr>
        <p:spPr>
          <a:xfrm>
            <a:off x="6092952" y="0"/>
            <a:ext cx="6099048" cy="30632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3E52418-A237-E848-93ED-D64284DE91B5}"/>
              </a:ext>
            </a:extLst>
          </p:cNvPr>
          <p:cNvSpPr/>
          <p:nvPr userDrawn="1"/>
        </p:nvSpPr>
        <p:spPr>
          <a:xfrm>
            <a:off x="6092952" y="3063240"/>
            <a:ext cx="6099048" cy="30466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2">
            <a:extLst>
              <a:ext uri="{FF2B5EF4-FFF2-40B4-BE49-F238E27FC236}">
                <a16:creationId xmlns:a16="http://schemas.microsoft.com/office/drawing/2014/main" id="{996A144B-AA6B-DA41-B821-A0BF0CDDB34E}"/>
              </a:ext>
            </a:extLst>
          </p:cNvPr>
          <p:cNvSpPr>
            <a:spLocks noGrp="1"/>
          </p:cNvSpPr>
          <p:nvPr>
            <p:ph type="body" sz="quarter" idx="10" hasCustomPrompt="1"/>
          </p:nvPr>
        </p:nvSpPr>
        <p:spPr>
          <a:xfrm>
            <a:off x="657181" y="318977"/>
            <a:ext cx="4656032" cy="805213"/>
          </a:xfrm>
        </p:spPr>
        <p:txBody>
          <a:bodyPr anchor="b">
            <a:noAutofit/>
          </a:bodyPr>
          <a:lstStyle>
            <a:lvl1pPr marL="0" indent="0">
              <a:buNone/>
              <a:defRPr sz="24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19" name="Text Placeholder 14">
            <a:extLst>
              <a:ext uri="{FF2B5EF4-FFF2-40B4-BE49-F238E27FC236}">
                <a16:creationId xmlns:a16="http://schemas.microsoft.com/office/drawing/2014/main" id="{2BF52E41-ED23-E949-8995-11B57B2C893E}"/>
              </a:ext>
            </a:extLst>
          </p:cNvPr>
          <p:cNvSpPr>
            <a:spLocks noGrp="1"/>
          </p:cNvSpPr>
          <p:nvPr>
            <p:ph type="body" sz="quarter" idx="11" hasCustomPrompt="1"/>
          </p:nvPr>
        </p:nvSpPr>
        <p:spPr>
          <a:xfrm>
            <a:off x="7254577" y="3657600"/>
            <a:ext cx="3971903" cy="1857948"/>
          </a:xfrm>
        </p:spPr>
        <p:txBody>
          <a:bodyPr anchor="ctr">
            <a:noAutofit/>
          </a:bodyPr>
          <a:lstStyle>
            <a:lvl1pPr marL="0" indent="0">
              <a:buNone/>
              <a:defRPr sz="2400">
                <a:solidFill>
                  <a:schemeClr val="bg2"/>
                </a:solidFill>
              </a:defRPr>
            </a:lvl1pPr>
            <a:lvl2pPr marL="457189" indent="0">
              <a:buNone/>
              <a:defRPr sz="2400">
                <a:solidFill>
                  <a:schemeClr val="bg2"/>
                </a:solidFill>
              </a:defRPr>
            </a:lvl2pPr>
            <a:lvl3pPr marL="914377" indent="0">
              <a:buNone/>
              <a:defRPr sz="2400">
                <a:solidFill>
                  <a:schemeClr val="bg2"/>
                </a:solidFill>
              </a:defRPr>
            </a:lvl3pPr>
            <a:lvl4pPr marL="1371566" indent="0">
              <a:buNone/>
              <a:defRPr sz="2400">
                <a:solidFill>
                  <a:schemeClr val="bg2"/>
                </a:solidFill>
              </a:defRPr>
            </a:lvl4pPr>
            <a:lvl5pPr marL="1828755" indent="0">
              <a:buNone/>
              <a:defRPr sz="2400">
                <a:solidFill>
                  <a:schemeClr val="bg2"/>
                </a:solidFill>
              </a:defRPr>
            </a:lvl5pPr>
          </a:lstStyle>
          <a:p>
            <a:pPr lvl="0"/>
            <a:r>
              <a:rPr lang="en-US" dirty="0"/>
              <a:t>Click to add text</a:t>
            </a:r>
          </a:p>
        </p:txBody>
      </p:sp>
      <p:sp>
        <p:nvSpPr>
          <p:cNvPr id="20" name="Text Placeholder 4">
            <a:extLst>
              <a:ext uri="{FF2B5EF4-FFF2-40B4-BE49-F238E27FC236}">
                <a16:creationId xmlns:a16="http://schemas.microsoft.com/office/drawing/2014/main" id="{5DAEA838-E9B7-3E4A-88C1-8B0D6E577C11}"/>
              </a:ext>
            </a:extLst>
          </p:cNvPr>
          <p:cNvSpPr>
            <a:spLocks noGrp="1"/>
          </p:cNvSpPr>
          <p:nvPr>
            <p:ph type="body" sz="quarter" idx="15"/>
          </p:nvPr>
        </p:nvSpPr>
        <p:spPr>
          <a:xfrm>
            <a:off x="657181" y="1443167"/>
            <a:ext cx="4656032" cy="3780458"/>
          </a:xfrm>
        </p:spPr>
        <p:txBody>
          <a:bodyPr tIns="91440">
            <a:noAutofit/>
          </a:bodyPr>
          <a:lstStyle>
            <a:lvl1pPr>
              <a:defRPr sz="1800">
                <a:solidFill>
                  <a:schemeClr val="bg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F2BCEF84-0A99-BA48-9737-F05E5B52B566}"/>
              </a:ext>
            </a:extLst>
          </p:cNvPr>
          <p:cNvSpPr>
            <a:spLocks noGrp="1"/>
          </p:cNvSpPr>
          <p:nvPr>
            <p:ph type="ftr" sz="quarter" idx="16"/>
          </p:nvPr>
        </p:nvSpPr>
        <p:spPr/>
        <p:txBody>
          <a:bodyPr/>
          <a:lstStyle/>
          <a:p>
            <a:r>
              <a:rPr lang="en-US" dirty="0"/>
              <a:t>© 2018 CHS Inc. Internal</a:t>
            </a:r>
          </a:p>
        </p:txBody>
      </p:sp>
      <p:sp>
        <p:nvSpPr>
          <p:cNvPr id="3" name="Slide Number Placeholder 2">
            <a:extLst>
              <a:ext uri="{FF2B5EF4-FFF2-40B4-BE49-F238E27FC236}">
                <a16:creationId xmlns:a16="http://schemas.microsoft.com/office/drawing/2014/main" id="{5EBB8E12-A171-464D-89AD-213B31C1EBE6}"/>
              </a:ext>
            </a:extLst>
          </p:cNvPr>
          <p:cNvSpPr>
            <a:spLocks noGrp="1"/>
          </p:cNvSpPr>
          <p:nvPr>
            <p:ph type="sldNum" sz="quarter" idx="17"/>
          </p:nvPr>
        </p:nvSpPr>
        <p:spPr/>
        <p:txBody>
          <a:bodyPr/>
          <a:lstStyle/>
          <a:p>
            <a:fld id="{6A6F46FF-D5FD-D344-AAD7-CAD0D68AD4E5}" type="slidenum">
              <a:rPr lang="en-US" smtClean="0"/>
              <a:pPr/>
              <a:t>‹#›</a:t>
            </a:fld>
            <a:endParaRPr lang="en-US" dirty="0"/>
          </a:p>
        </p:txBody>
      </p:sp>
      <p:sp>
        <p:nvSpPr>
          <p:cNvPr id="26" name="Content Placeholder 13">
            <a:extLst>
              <a:ext uri="{FF2B5EF4-FFF2-40B4-BE49-F238E27FC236}">
                <a16:creationId xmlns:a16="http://schemas.microsoft.com/office/drawing/2014/main" id="{0E5AFA83-68E8-004C-AD9F-630C93BBEAC7}"/>
              </a:ext>
            </a:extLst>
          </p:cNvPr>
          <p:cNvSpPr>
            <a:spLocks noGrp="1"/>
          </p:cNvSpPr>
          <p:nvPr>
            <p:ph sz="quarter" idx="18" hasCustomPrompt="1"/>
          </p:nvPr>
        </p:nvSpPr>
        <p:spPr>
          <a:xfrm>
            <a:off x="6730276" y="600494"/>
            <a:ext cx="4824399" cy="1858296"/>
          </a:xfrm>
        </p:spPr>
        <p:txBody>
          <a:bodyPr anchor="ctr">
            <a:noAutofit/>
          </a:bodyPr>
          <a:lstStyle>
            <a:lvl1pPr marL="0" indent="0" algn="ctr">
              <a:buNone/>
              <a:defRPr sz="2400" b="1">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add text</a:t>
            </a:r>
          </a:p>
        </p:txBody>
      </p:sp>
    </p:spTree>
    <p:extLst>
      <p:ext uri="{BB962C8B-B14F-4D97-AF65-F5344CB8AC3E}">
        <p14:creationId xmlns:p14="http://schemas.microsoft.com/office/powerpoint/2010/main" val="24040073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4A: 2 Images + 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44D3B61-481A-0146-8E00-31A71D463E45}"/>
              </a:ext>
            </a:extLst>
          </p:cNvPr>
          <p:cNvSpPr>
            <a:spLocks noGrp="1"/>
          </p:cNvSpPr>
          <p:nvPr>
            <p:ph type="pic" sz="quarter" idx="10"/>
          </p:nvPr>
        </p:nvSpPr>
        <p:spPr>
          <a:xfrm>
            <a:off x="0" y="0"/>
            <a:ext cx="6096000" cy="3048000"/>
          </a:xfrm>
        </p:spPr>
        <p:txBody>
          <a:bodyPr/>
          <a:lstStyle/>
          <a:p>
            <a:endParaRPr lang="en-US" dirty="0"/>
          </a:p>
        </p:txBody>
      </p:sp>
      <p:sp>
        <p:nvSpPr>
          <p:cNvPr id="5" name="Picture Placeholder 4">
            <a:extLst>
              <a:ext uri="{FF2B5EF4-FFF2-40B4-BE49-F238E27FC236}">
                <a16:creationId xmlns:a16="http://schemas.microsoft.com/office/drawing/2014/main" id="{2384FD89-CF11-9146-A0E4-682F6B41FA3C}"/>
              </a:ext>
            </a:extLst>
          </p:cNvPr>
          <p:cNvSpPr>
            <a:spLocks noGrp="1"/>
          </p:cNvSpPr>
          <p:nvPr>
            <p:ph type="pic" sz="quarter" idx="11"/>
          </p:nvPr>
        </p:nvSpPr>
        <p:spPr>
          <a:xfrm>
            <a:off x="0" y="3048000"/>
            <a:ext cx="6096000" cy="3062288"/>
          </a:xfrm>
        </p:spPr>
        <p:txBody>
          <a:bodyPr/>
          <a:lstStyle/>
          <a:p>
            <a:endParaRPr lang="en-US" dirty="0"/>
          </a:p>
        </p:txBody>
      </p:sp>
      <p:sp>
        <p:nvSpPr>
          <p:cNvPr id="24" name="Text Placeholder 2">
            <a:extLst>
              <a:ext uri="{FF2B5EF4-FFF2-40B4-BE49-F238E27FC236}">
                <a16:creationId xmlns:a16="http://schemas.microsoft.com/office/drawing/2014/main" id="{72EC43E2-37F7-6241-88E5-C7DBE2184AEC}"/>
              </a:ext>
            </a:extLst>
          </p:cNvPr>
          <p:cNvSpPr>
            <a:spLocks noGrp="1"/>
          </p:cNvSpPr>
          <p:nvPr>
            <p:ph type="body" sz="quarter" idx="15" hasCustomPrompt="1"/>
          </p:nvPr>
        </p:nvSpPr>
        <p:spPr>
          <a:xfrm>
            <a:off x="6754670" y="312167"/>
            <a:ext cx="4656032" cy="805213"/>
          </a:xfrm>
        </p:spPr>
        <p:txBody>
          <a:bodyPr anchor="b">
            <a:noAutofit/>
          </a:bodyPr>
          <a:lstStyle>
            <a:lvl1pPr marL="0" indent="0">
              <a:buNone/>
              <a:defRPr sz="24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6" name="Text Placeholder 4">
            <a:extLst>
              <a:ext uri="{FF2B5EF4-FFF2-40B4-BE49-F238E27FC236}">
                <a16:creationId xmlns:a16="http://schemas.microsoft.com/office/drawing/2014/main" id="{F3A0FC7F-C63A-294B-9225-5547AE8480EF}"/>
              </a:ext>
            </a:extLst>
          </p:cNvPr>
          <p:cNvSpPr>
            <a:spLocks noGrp="1"/>
          </p:cNvSpPr>
          <p:nvPr>
            <p:ph type="body" sz="quarter" idx="17"/>
          </p:nvPr>
        </p:nvSpPr>
        <p:spPr>
          <a:xfrm>
            <a:off x="6754669" y="1429547"/>
            <a:ext cx="4656033" cy="3780458"/>
          </a:xfrm>
        </p:spPr>
        <p:txBody>
          <a:bodyPr tIns="91440">
            <a:noAutofit/>
          </a:bodyPr>
          <a:lstStyle>
            <a:lvl1pPr>
              <a:defRPr sz="1800">
                <a:solidFill>
                  <a:schemeClr val="bg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242536A1-B58E-294F-9181-C2CFBE016FFF}"/>
              </a:ext>
            </a:extLst>
          </p:cNvPr>
          <p:cNvSpPr>
            <a:spLocks noGrp="1"/>
          </p:cNvSpPr>
          <p:nvPr>
            <p:ph type="ftr" sz="quarter" idx="18"/>
          </p:nvPr>
        </p:nvSpPr>
        <p:spPr/>
        <p:txBody>
          <a:bodyPr/>
          <a:lstStyle/>
          <a:p>
            <a:r>
              <a:rPr lang="en-US" dirty="0"/>
              <a:t>© 2018 CHS Inc. Internal</a:t>
            </a:r>
          </a:p>
        </p:txBody>
      </p:sp>
      <p:sp>
        <p:nvSpPr>
          <p:cNvPr id="7" name="Slide Number Placeholder 6">
            <a:extLst>
              <a:ext uri="{FF2B5EF4-FFF2-40B4-BE49-F238E27FC236}">
                <a16:creationId xmlns:a16="http://schemas.microsoft.com/office/drawing/2014/main" id="{CD7E3602-F552-734C-BB81-F6819D46A9A4}"/>
              </a:ext>
            </a:extLst>
          </p:cNvPr>
          <p:cNvSpPr>
            <a:spLocks noGrp="1"/>
          </p:cNvSpPr>
          <p:nvPr>
            <p:ph type="sldNum" sz="quarter" idx="19"/>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2560353586"/>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4B: Content V 1+1 Blu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34EBE83-84A9-2D48-92BE-DF9D77F7C12C}"/>
              </a:ext>
            </a:extLst>
          </p:cNvPr>
          <p:cNvSpPr/>
          <p:nvPr userDrawn="1"/>
        </p:nvSpPr>
        <p:spPr>
          <a:xfrm>
            <a:off x="0" y="3063240"/>
            <a:ext cx="6099048" cy="30466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7C2E11C-1254-1448-856D-F3983A3B8228}"/>
              </a:ext>
            </a:extLst>
          </p:cNvPr>
          <p:cNvSpPr/>
          <p:nvPr userDrawn="1"/>
        </p:nvSpPr>
        <p:spPr>
          <a:xfrm>
            <a:off x="0" y="0"/>
            <a:ext cx="6099048" cy="3063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2">
            <a:extLst>
              <a:ext uri="{FF2B5EF4-FFF2-40B4-BE49-F238E27FC236}">
                <a16:creationId xmlns:a16="http://schemas.microsoft.com/office/drawing/2014/main" id="{73FC45C7-9F45-A54D-BE48-807A6F780FE7}"/>
              </a:ext>
            </a:extLst>
          </p:cNvPr>
          <p:cNvSpPr>
            <a:spLocks noGrp="1"/>
          </p:cNvSpPr>
          <p:nvPr>
            <p:ph type="body" sz="quarter" idx="14" hasCustomPrompt="1"/>
          </p:nvPr>
        </p:nvSpPr>
        <p:spPr>
          <a:xfrm>
            <a:off x="6754670" y="312167"/>
            <a:ext cx="4656032" cy="805213"/>
          </a:xfrm>
        </p:spPr>
        <p:txBody>
          <a:bodyPr anchor="b">
            <a:noAutofit/>
          </a:bodyPr>
          <a:lstStyle>
            <a:lvl1pPr marL="0" indent="0">
              <a:buNone/>
              <a:defRPr sz="24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6" name="Text Placeholder 14">
            <a:extLst>
              <a:ext uri="{FF2B5EF4-FFF2-40B4-BE49-F238E27FC236}">
                <a16:creationId xmlns:a16="http://schemas.microsoft.com/office/drawing/2014/main" id="{28F63800-9356-A94A-AE4C-927B4EB63666}"/>
              </a:ext>
            </a:extLst>
          </p:cNvPr>
          <p:cNvSpPr>
            <a:spLocks noGrp="1"/>
          </p:cNvSpPr>
          <p:nvPr>
            <p:ph type="body" sz="quarter" idx="11" hasCustomPrompt="1"/>
          </p:nvPr>
        </p:nvSpPr>
        <p:spPr>
          <a:xfrm>
            <a:off x="1104090" y="3657600"/>
            <a:ext cx="4161914" cy="1857948"/>
          </a:xfrm>
        </p:spPr>
        <p:txBody>
          <a:bodyPr anchor="ctr">
            <a:noAutofit/>
          </a:bodyPr>
          <a:lstStyle>
            <a:lvl1pPr marL="0" indent="0">
              <a:buNone/>
              <a:defRPr sz="2400">
                <a:solidFill>
                  <a:schemeClr val="bg2"/>
                </a:solidFill>
              </a:defRPr>
            </a:lvl1pPr>
            <a:lvl2pPr marL="457189" indent="0">
              <a:buNone/>
              <a:defRPr sz="2400">
                <a:solidFill>
                  <a:schemeClr val="bg2"/>
                </a:solidFill>
              </a:defRPr>
            </a:lvl2pPr>
            <a:lvl3pPr marL="914377" indent="0">
              <a:buNone/>
              <a:defRPr sz="2400">
                <a:solidFill>
                  <a:schemeClr val="bg2"/>
                </a:solidFill>
              </a:defRPr>
            </a:lvl3pPr>
            <a:lvl4pPr marL="1371566" indent="0">
              <a:buNone/>
              <a:defRPr sz="2400">
                <a:solidFill>
                  <a:schemeClr val="bg2"/>
                </a:solidFill>
              </a:defRPr>
            </a:lvl4pPr>
            <a:lvl5pPr marL="1828755" indent="0">
              <a:buNone/>
              <a:defRPr sz="2400">
                <a:solidFill>
                  <a:schemeClr val="bg2"/>
                </a:solidFill>
              </a:defRPr>
            </a:lvl5pPr>
          </a:lstStyle>
          <a:p>
            <a:pPr lvl="0"/>
            <a:r>
              <a:rPr lang="en-US" dirty="0"/>
              <a:t>Click to add text</a:t>
            </a:r>
          </a:p>
        </p:txBody>
      </p:sp>
      <p:sp>
        <p:nvSpPr>
          <p:cNvPr id="28" name="Text Placeholder 4">
            <a:extLst>
              <a:ext uri="{FF2B5EF4-FFF2-40B4-BE49-F238E27FC236}">
                <a16:creationId xmlns:a16="http://schemas.microsoft.com/office/drawing/2014/main" id="{21007E47-A9D2-6844-9E63-F7E87E0E7B9B}"/>
              </a:ext>
            </a:extLst>
          </p:cNvPr>
          <p:cNvSpPr>
            <a:spLocks noGrp="1"/>
          </p:cNvSpPr>
          <p:nvPr>
            <p:ph type="body" sz="quarter" idx="16"/>
          </p:nvPr>
        </p:nvSpPr>
        <p:spPr>
          <a:xfrm>
            <a:off x="6754669" y="1429547"/>
            <a:ext cx="4656033" cy="3780458"/>
          </a:xfrm>
        </p:spPr>
        <p:txBody>
          <a:bodyPr tIns="91440">
            <a:noAutofit/>
          </a:bodyPr>
          <a:lstStyle>
            <a:lvl1pPr>
              <a:defRPr sz="1800">
                <a:solidFill>
                  <a:schemeClr val="bg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0DE2AD4B-C474-8542-B6FC-A7558BDE7B06}"/>
              </a:ext>
            </a:extLst>
          </p:cNvPr>
          <p:cNvSpPr>
            <a:spLocks noGrp="1"/>
          </p:cNvSpPr>
          <p:nvPr>
            <p:ph type="ftr" sz="quarter" idx="17"/>
          </p:nvPr>
        </p:nvSpPr>
        <p:spPr/>
        <p:txBody>
          <a:bodyPr/>
          <a:lstStyle/>
          <a:p>
            <a:r>
              <a:rPr lang="en-US" dirty="0"/>
              <a:t>© 2018 CHS Inc. Internal</a:t>
            </a:r>
          </a:p>
        </p:txBody>
      </p:sp>
      <p:sp>
        <p:nvSpPr>
          <p:cNvPr id="3" name="Slide Number Placeholder 2">
            <a:extLst>
              <a:ext uri="{FF2B5EF4-FFF2-40B4-BE49-F238E27FC236}">
                <a16:creationId xmlns:a16="http://schemas.microsoft.com/office/drawing/2014/main" id="{7DB8B913-263F-CA45-BA3B-25C2FA486F0C}"/>
              </a:ext>
            </a:extLst>
          </p:cNvPr>
          <p:cNvSpPr>
            <a:spLocks noGrp="1"/>
          </p:cNvSpPr>
          <p:nvPr>
            <p:ph type="sldNum" sz="quarter" idx="18"/>
          </p:nvPr>
        </p:nvSpPr>
        <p:spPr/>
        <p:txBody>
          <a:bodyPr/>
          <a:lstStyle/>
          <a:p>
            <a:fld id="{6A6F46FF-D5FD-D344-AAD7-CAD0D68AD4E5}" type="slidenum">
              <a:rPr lang="en-US" smtClean="0"/>
              <a:pPr/>
              <a:t>‹#›</a:t>
            </a:fld>
            <a:endParaRPr lang="en-US" dirty="0"/>
          </a:p>
        </p:txBody>
      </p:sp>
      <p:sp>
        <p:nvSpPr>
          <p:cNvPr id="29" name="Content Placeholder 13">
            <a:extLst>
              <a:ext uri="{FF2B5EF4-FFF2-40B4-BE49-F238E27FC236}">
                <a16:creationId xmlns:a16="http://schemas.microsoft.com/office/drawing/2014/main" id="{55F0A9DA-EBAC-B14F-B245-D1803C69CE3C}"/>
              </a:ext>
            </a:extLst>
          </p:cNvPr>
          <p:cNvSpPr>
            <a:spLocks noGrp="1"/>
          </p:cNvSpPr>
          <p:nvPr>
            <p:ph sz="quarter" idx="15" hasCustomPrompt="1"/>
          </p:nvPr>
        </p:nvSpPr>
        <p:spPr>
          <a:xfrm>
            <a:off x="622808" y="600494"/>
            <a:ext cx="4824399" cy="1858296"/>
          </a:xfrm>
        </p:spPr>
        <p:txBody>
          <a:bodyPr anchor="ctr">
            <a:noAutofit/>
          </a:bodyPr>
          <a:lstStyle>
            <a:lvl1pPr marL="0" indent="0" algn="ctr">
              <a:buNone/>
              <a:defRPr sz="2400" b="1">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add text</a:t>
            </a:r>
          </a:p>
        </p:txBody>
      </p:sp>
    </p:spTree>
    <p:extLst>
      <p:ext uri="{BB962C8B-B14F-4D97-AF65-F5344CB8AC3E}">
        <p14:creationId xmlns:p14="http://schemas.microsoft.com/office/powerpoint/2010/main" val="1425904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4C: Content V 1+1 Green">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34EBE83-84A9-2D48-92BE-DF9D77F7C12C}"/>
              </a:ext>
            </a:extLst>
          </p:cNvPr>
          <p:cNvSpPr/>
          <p:nvPr userDrawn="1"/>
        </p:nvSpPr>
        <p:spPr>
          <a:xfrm>
            <a:off x="0" y="3063240"/>
            <a:ext cx="6099048" cy="30466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7C2E11C-1254-1448-856D-F3983A3B8228}"/>
              </a:ext>
            </a:extLst>
          </p:cNvPr>
          <p:cNvSpPr/>
          <p:nvPr userDrawn="1"/>
        </p:nvSpPr>
        <p:spPr>
          <a:xfrm>
            <a:off x="0" y="0"/>
            <a:ext cx="6099048" cy="30632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Placeholder 2">
            <a:extLst>
              <a:ext uri="{FF2B5EF4-FFF2-40B4-BE49-F238E27FC236}">
                <a16:creationId xmlns:a16="http://schemas.microsoft.com/office/drawing/2014/main" id="{58ACF1DB-C46C-DC45-BD8C-85946EB9FAD2}"/>
              </a:ext>
            </a:extLst>
          </p:cNvPr>
          <p:cNvSpPr>
            <a:spLocks noGrp="1"/>
          </p:cNvSpPr>
          <p:nvPr>
            <p:ph type="body" sz="quarter" idx="14" hasCustomPrompt="1"/>
          </p:nvPr>
        </p:nvSpPr>
        <p:spPr>
          <a:xfrm>
            <a:off x="6754670" y="312167"/>
            <a:ext cx="4656032" cy="805213"/>
          </a:xfrm>
        </p:spPr>
        <p:txBody>
          <a:bodyPr anchor="b">
            <a:noAutofit/>
          </a:bodyPr>
          <a:lstStyle>
            <a:lvl1pPr marL="0" indent="0">
              <a:buNone/>
              <a:defRPr sz="24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3" name="Text Placeholder 14">
            <a:extLst>
              <a:ext uri="{FF2B5EF4-FFF2-40B4-BE49-F238E27FC236}">
                <a16:creationId xmlns:a16="http://schemas.microsoft.com/office/drawing/2014/main" id="{7903F37B-0BD0-0747-9B4E-6E34B211014A}"/>
              </a:ext>
            </a:extLst>
          </p:cNvPr>
          <p:cNvSpPr>
            <a:spLocks noGrp="1"/>
          </p:cNvSpPr>
          <p:nvPr>
            <p:ph type="body" sz="quarter" idx="11" hasCustomPrompt="1"/>
          </p:nvPr>
        </p:nvSpPr>
        <p:spPr>
          <a:xfrm>
            <a:off x="1104090" y="3657600"/>
            <a:ext cx="4161914" cy="1857948"/>
          </a:xfrm>
        </p:spPr>
        <p:txBody>
          <a:bodyPr anchor="ctr">
            <a:noAutofit/>
          </a:bodyPr>
          <a:lstStyle>
            <a:lvl1pPr marL="0" indent="0">
              <a:buNone/>
              <a:defRPr sz="2400">
                <a:solidFill>
                  <a:schemeClr val="bg2"/>
                </a:solidFill>
              </a:defRPr>
            </a:lvl1pPr>
            <a:lvl2pPr marL="457189" indent="0">
              <a:buNone/>
              <a:defRPr sz="2400">
                <a:solidFill>
                  <a:schemeClr val="bg2"/>
                </a:solidFill>
              </a:defRPr>
            </a:lvl2pPr>
            <a:lvl3pPr marL="914377" indent="0">
              <a:buNone/>
              <a:defRPr sz="2400">
                <a:solidFill>
                  <a:schemeClr val="bg2"/>
                </a:solidFill>
              </a:defRPr>
            </a:lvl3pPr>
            <a:lvl4pPr marL="1371566" indent="0">
              <a:buNone/>
              <a:defRPr sz="2400">
                <a:solidFill>
                  <a:schemeClr val="bg2"/>
                </a:solidFill>
              </a:defRPr>
            </a:lvl4pPr>
            <a:lvl5pPr marL="1828755" indent="0">
              <a:buNone/>
              <a:defRPr sz="2400">
                <a:solidFill>
                  <a:schemeClr val="bg2"/>
                </a:solidFill>
              </a:defRPr>
            </a:lvl5pPr>
          </a:lstStyle>
          <a:p>
            <a:pPr lvl="0"/>
            <a:r>
              <a:rPr lang="en-US" dirty="0"/>
              <a:t>Click to add text</a:t>
            </a:r>
          </a:p>
        </p:txBody>
      </p:sp>
      <p:sp>
        <p:nvSpPr>
          <p:cNvPr id="25" name="Text Placeholder 4">
            <a:extLst>
              <a:ext uri="{FF2B5EF4-FFF2-40B4-BE49-F238E27FC236}">
                <a16:creationId xmlns:a16="http://schemas.microsoft.com/office/drawing/2014/main" id="{0C44D7E4-B8D6-FB45-91CF-8FD640C14303}"/>
              </a:ext>
            </a:extLst>
          </p:cNvPr>
          <p:cNvSpPr>
            <a:spLocks noGrp="1"/>
          </p:cNvSpPr>
          <p:nvPr>
            <p:ph type="body" sz="quarter" idx="16"/>
          </p:nvPr>
        </p:nvSpPr>
        <p:spPr>
          <a:xfrm>
            <a:off x="6754669" y="1429547"/>
            <a:ext cx="4656033" cy="3780458"/>
          </a:xfrm>
        </p:spPr>
        <p:txBody>
          <a:bodyPr tIns="91440">
            <a:noAutofit/>
          </a:bodyPr>
          <a:lstStyle>
            <a:lvl1pPr>
              <a:defRPr sz="1800">
                <a:solidFill>
                  <a:schemeClr val="bg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C07B08A3-F4E8-5F4C-935F-6F96A7255448}"/>
              </a:ext>
            </a:extLst>
          </p:cNvPr>
          <p:cNvSpPr>
            <a:spLocks noGrp="1"/>
          </p:cNvSpPr>
          <p:nvPr>
            <p:ph type="ftr" sz="quarter" idx="17"/>
          </p:nvPr>
        </p:nvSpPr>
        <p:spPr/>
        <p:txBody>
          <a:bodyPr/>
          <a:lstStyle/>
          <a:p>
            <a:r>
              <a:rPr lang="en-US" dirty="0"/>
              <a:t>© 2018 CHS Inc. Internal</a:t>
            </a:r>
          </a:p>
        </p:txBody>
      </p:sp>
      <p:sp>
        <p:nvSpPr>
          <p:cNvPr id="4" name="Slide Number Placeholder 3">
            <a:extLst>
              <a:ext uri="{FF2B5EF4-FFF2-40B4-BE49-F238E27FC236}">
                <a16:creationId xmlns:a16="http://schemas.microsoft.com/office/drawing/2014/main" id="{F4D34278-9D29-AF4F-BF2E-4BAC9482423E}"/>
              </a:ext>
            </a:extLst>
          </p:cNvPr>
          <p:cNvSpPr>
            <a:spLocks noGrp="1"/>
          </p:cNvSpPr>
          <p:nvPr>
            <p:ph type="sldNum" sz="quarter" idx="18"/>
          </p:nvPr>
        </p:nvSpPr>
        <p:spPr/>
        <p:txBody>
          <a:bodyPr/>
          <a:lstStyle/>
          <a:p>
            <a:fld id="{6A6F46FF-D5FD-D344-AAD7-CAD0D68AD4E5}" type="slidenum">
              <a:rPr lang="en-US" smtClean="0"/>
              <a:pPr/>
              <a:t>‹#›</a:t>
            </a:fld>
            <a:endParaRPr lang="en-US" dirty="0"/>
          </a:p>
        </p:txBody>
      </p:sp>
      <p:sp>
        <p:nvSpPr>
          <p:cNvPr id="26" name="Content Placeholder 13">
            <a:extLst>
              <a:ext uri="{FF2B5EF4-FFF2-40B4-BE49-F238E27FC236}">
                <a16:creationId xmlns:a16="http://schemas.microsoft.com/office/drawing/2014/main" id="{B40C0431-A363-C94E-948A-2CDDB2C32802}"/>
              </a:ext>
            </a:extLst>
          </p:cNvPr>
          <p:cNvSpPr>
            <a:spLocks noGrp="1"/>
          </p:cNvSpPr>
          <p:nvPr>
            <p:ph sz="quarter" idx="15" hasCustomPrompt="1"/>
          </p:nvPr>
        </p:nvSpPr>
        <p:spPr>
          <a:xfrm>
            <a:off x="622808" y="600494"/>
            <a:ext cx="4824399" cy="1858296"/>
          </a:xfrm>
        </p:spPr>
        <p:txBody>
          <a:bodyPr anchor="ctr">
            <a:noAutofit/>
          </a:bodyPr>
          <a:lstStyle>
            <a:lvl1pPr marL="0" indent="0" algn="ctr">
              <a:buNone/>
              <a:defRPr sz="2400" b="1">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add text</a:t>
            </a:r>
          </a:p>
        </p:txBody>
      </p:sp>
    </p:spTree>
    <p:extLst>
      <p:ext uri="{BB962C8B-B14F-4D97-AF65-F5344CB8AC3E}">
        <p14:creationId xmlns:p14="http://schemas.microsoft.com/office/powerpoint/2010/main" val="31229822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4D: Content V 1+1 Orange/Yellow">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34EBE83-84A9-2D48-92BE-DF9D77F7C12C}"/>
              </a:ext>
            </a:extLst>
          </p:cNvPr>
          <p:cNvSpPr/>
          <p:nvPr userDrawn="1"/>
        </p:nvSpPr>
        <p:spPr>
          <a:xfrm>
            <a:off x="0" y="3063240"/>
            <a:ext cx="6099048" cy="30466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7C2E11C-1254-1448-856D-F3983A3B8228}"/>
              </a:ext>
            </a:extLst>
          </p:cNvPr>
          <p:cNvSpPr/>
          <p:nvPr userDrawn="1"/>
        </p:nvSpPr>
        <p:spPr>
          <a:xfrm>
            <a:off x="0" y="0"/>
            <a:ext cx="6099048" cy="30632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Placeholder 2">
            <a:extLst>
              <a:ext uri="{FF2B5EF4-FFF2-40B4-BE49-F238E27FC236}">
                <a16:creationId xmlns:a16="http://schemas.microsoft.com/office/drawing/2014/main" id="{64681C79-621E-3D49-BDB2-8E521847C963}"/>
              </a:ext>
            </a:extLst>
          </p:cNvPr>
          <p:cNvSpPr>
            <a:spLocks noGrp="1"/>
          </p:cNvSpPr>
          <p:nvPr>
            <p:ph type="body" sz="quarter" idx="14" hasCustomPrompt="1"/>
          </p:nvPr>
        </p:nvSpPr>
        <p:spPr>
          <a:xfrm>
            <a:off x="6754670" y="312167"/>
            <a:ext cx="4656032" cy="805213"/>
          </a:xfrm>
        </p:spPr>
        <p:txBody>
          <a:bodyPr anchor="b">
            <a:noAutofit/>
          </a:bodyPr>
          <a:lstStyle>
            <a:lvl1pPr marL="0" indent="0">
              <a:buNone/>
              <a:defRPr sz="2400" b="1">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Click to add title</a:t>
            </a:r>
          </a:p>
        </p:txBody>
      </p:sp>
      <p:sp>
        <p:nvSpPr>
          <p:cNvPr id="23" name="Text Placeholder 14">
            <a:extLst>
              <a:ext uri="{FF2B5EF4-FFF2-40B4-BE49-F238E27FC236}">
                <a16:creationId xmlns:a16="http://schemas.microsoft.com/office/drawing/2014/main" id="{8E341CE8-A974-264A-A5D8-C7FCA657F7B9}"/>
              </a:ext>
            </a:extLst>
          </p:cNvPr>
          <p:cNvSpPr>
            <a:spLocks noGrp="1"/>
          </p:cNvSpPr>
          <p:nvPr>
            <p:ph type="body" sz="quarter" idx="11" hasCustomPrompt="1"/>
          </p:nvPr>
        </p:nvSpPr>
        <p:spPr>
          <a:xfrm>
            <a:off x="1104090" y="3657600"/>
            <a:ext cx="4161914" cy="1857948"/>
          </a:xfrm>
        </p:spPr>
        <p:txBody>
          <a:bodyPr anchor="ctr">
            <a:noAutofit/>
          </a:bodyPr>
          <a:lstStyle>
            <a:lvl1pPr marL="0" indent="0">
              <a:buNone/>
              <a:defRPr sz="2400">
                <a:solidFill>
                  <a:schemeClr val="bg2"/>
                </a:solidFill>
              </a:defRPr>
            </a:lvl1pPr>
            <a:lvl2pPr marL="457189" indent="0">
              <a:buNone/>
              <a:defRPr sz="2400">
                <a:solidFill>
                  <a:schemeClr val="bg2"/>
                </a:solidFill>
              </a:defRPr>
            </a:lvl2pPr>
            <a:lvl3pPr marL="914377" indent="0">
              <a:buNone/>
              <a:defRPr sz="2400">
                <a:solidFill>
                  <a:schemeClr val="bg2"/>
                </a:solidFill>
              </a:defRPr>
            </a:lvl3pPr>
            <a:lvl4pPr marL="1371566" indent="0">
              <a:buNone/>
              <a:defRPr sz="2400">
                <a:solidFill>
                  <a:schemeClr val="bg2"/>
                </a:solidFill>
              </a:defRPr>
            </a:lvl4pPr>
            <a:lvl5pPr marL="1828755" indent="0">
              <a:buNone/>
              <a:defRPr sz="2400">
                <a:solidFill>
                  <a:schemeClr val="bg2"/>
                </a:solidFill>
              </a:defRPr>
            </a:lvl5pPr>
          </a:lstStyle>
          <a:p>
            <a:pPr lvl="0"/>
            <a:r>
              <a:rPr lang="en-US" dirty="0"/>
              <a:t>Click to add text</a:t>
            </a:r>
          </a:p>
        </p:txBody>
      </p:sp>
      <p:sp>
        <p:nvSpPr>
          <p:cNvPr id="25" name="Text Placeholder 4">
            <a:extLst>
              <a:ext uri="{FF2B5EF4-FFF2-40B4-BE49-F238E27FC236}">
                <a16:creationId xmlns:a16="http://schemas.microsoft.com/office/drawing/2014/main" id="{B7679281-4938-A041-99B2-DD37BDC8E625}"/>
              </a:ext>
            </a:extLst>
          </p:cNvPr>
          <p:cNvSpPr>
            <a:spLocks noGrp="1"/>
          </p:cNvSpPr>
          <p:nvPr>
            <p:ph type="body" sz="quarter" idx="16"/>
          </p:nvPr>
        </p:nvSpPr>
        <p:spPr>
          <a:xfrm>
            <a:off x="6754669" y="1429547"/>
            <a:ext cx="4656033" cy="3780458"/>
          </a:xfrm>
        </p:spPr>
        <p:txBody>
          <a:bodyPr tIns="91440">
            <a:noAutofit/>
          </a:bodyPr>
          <a:lstStyle>
            <a:lvl1pPr>
              <a:defRPr sz="1800">
                <a:solidFill>
                  <a:schemeClr val="bg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C7809569-F3E9-ED4A-AB32-30D59AD37F87}"/>
              </a:ext>
            </a:extLst>
          </p:cNvPr>
          <p:cNvSpPr>
            <a:spLocks noGrp="1"/>
          </p:cNvSpPr>
          <p:nvPr>
            <p:ph type="ftr" sz="quarter" idx="17"/>
          </p:nvPr>
        </p:nvSpPr>
        <p:spPr/>
        <p:txBody>
          <a:bodyPr/>
          <a:lstStyle/>
          <a:p>
            <a:r>
              <a:rPr lang="en-US" dirty="0"/>
              <a:t>© 2018 CHS Inc. Internal</a:t>
            </a:r>
          </a:p>
        </p:txBody>
      </p:sp>
      <p:sp>
        <p:nvSpPr>
          <p:cNvPr id="3" name="Slide Number Placeholder 2">
            <a:extLst>
              <a:ext uri="{FF2B5EF4-FFF2-40B4-BE49-F238E27FC236}">
                <a16:creationId xmlns:a16="http://schemas.microsoft.com/office/drawing/2014/main" id="{8A178F59-90A7-B048-869B-CCFFC31D3E8D}"/>
              </a:ext>
            </a:extLst>
          </p:cNvPr>
          <p:cNvSpPr>
            <a:spLocks noGrp="1"/>
          </p:cNvSpPr>
          <p:nvPr>
            <p:ph type="sldNum" sz="quarter" idx="18"/>
          </p:nvPr>
        </p:nvSpPr>
        <p:spPr/>
        <p:txBody>
          <a:bodyPr/>
          <a:lstStyle/>
          <a:p>
            <a:fld id="{6A6F46FF-D5FD-D344-AAD7-CAD0D68AD4E5}" type="slidenum">
              <a:rPr lang="en-US" smtClean="0"/>
              <a:pPr/>
              <a:t>‹#›</a:t>
            </a:fld>
            <a:endParaRPr lang="en-US" dirty="0"/>
          </a:p>
        </p:txBody>
      </p:sp>
      <p:sp>
        <p:nvSpPr>
          <p:cNvPr id="26" name="Content Placeholder 13">
            <a:extLst>
              <a:ext uri="{FF2B5EF4-FFF2-40B4-BE49-F238E27FC236}">
                <a16:creationId xmlns:a16="http://schemas.microsoft.com/office/drawing/2014/main" id="{0A6E6B36-8F44-D640-9132-8E04A378FF13}"/>
              </a:ext>
            </a:extLst>
          </p:cNvPr>
          <p:cNvSpPr>
            <a:spLocks noGrp="1"/>
          </p:cNvSpPr>
          <p:nvPr>
            <p:ph sz="quarter" idx="15" hasCustomPrompt="1"/>
          </p:nvPr>
        </p:nvSpPr>
        <p:spPr>
          <a:xfrm>
            <a:off x="622808" y="600494"/>
            <a:ext cx="4824399" cy="1858296"/>
          </a:xfrm>
        </p:spPr>
        <p:txBody>
          <a:bodyPr anchor="ctr">
            <a:noAutofit/>
          </a:bodyPr>
          <a:lstStyle>
            <a:lvl1pPr marL="0" indent="0" algn="ctr">
              <a:buNone/>
              <a:defRPr sz="2400" b="1">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add text</a:t>
            </a:r>
          </a:p>
        </p:txBody>
      </p:sp>
    </p:spTree>
    <p:extLst>
      <p:ext uri="{BB962C8B-B14F-4D97-AF65-F5344CB8AC3E}">
        <p14:creationId xmlns:p14="http://schemas.microsoft.com/office/powerpoint/2010/main" val="33054405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5A: Bold Text + Image Grid Blu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BC468C9-D7D0-9645-BC93-133DCD67F0CB}"/>
              </a:ext>
            </a:extLst>
          </p:cNvPr>
          <p:cNvSpPr>
            <a:spLocks noGrp="1"/>
          </p:cNvSpPr>
          <p:nvPr>
            <p:ph type="pic" sz="quarter" idx="11"/>
          </p:nvPr>
        </p:nvSpPr>
        <p:spPr>
          <a:xfrm>
            <a:off x="6099174" y="3063239"/>
            <a:ext cx="6092826" cy="3046670"/>
          </a:xfrm>
        </p:spPr>
        <p:txBody>
          <a:bodyPr/>
          <a:lstStyle/>
          <a:p>
            <a:endParaRPr lang="en-US" dirty="0"/>
          </a:p>
        </p:txBody>
      </p:sp>
      <p:sp>
        <p:nvSpPr>
          <p:cNvPr id="3" name="Picture Placeholder 2">
            <a:extLst>
              <a:ext uri="{FF2B5EF4-FFF2-40B4-BE49-F238E27FC236}">
                <a16:creationId xmlns:a16="http://schemas.microsoft.com/office/drawing/2014/main" id="{7C8ED082-D819-344B-B748-8752DEAE704C}"/>
              </a:ext>
            </a:extLst>
          </p:cNvPr>
          <p:cNvSpPr>
            <a:spLocks noGrp="1"/>
          </p:cNvSpPr>
          <p:nvPr>
            <p:ph type="pic" sz="quarter" idx="10"/>
          </p:nvPr>
        </p:nvSpPr>
        <p:spPr>
          <a:xfrm>
            <a:off x="-1" y="-1"/>
            <a:ext cx="6099049" cy="3063239"/>
          </a:xfrm>
        </p:spPr>
        <p:txBody>
          <a:bodyPr/>
          <a:lstStyle/>
          <a:p>
            <a:endParaRPr lang="en-US" dirty="0"/>
          </a:p>
        </p:txBody>
      </p:sp>
      <p:sp>
        <p:nvSpPr>
          <p:cNvPr id="14" name="Rectangle 13">
            <a:extLst>
              <a:ext uri="{FF2B5EF4-FFF2-40B4-BE49-F238E27FC236}">
                <a16:creationId xmlns:a16="http://schemas.microsoft.com/office/drawing/2014/main" id="{EF0B3FA3-D0B5-8F47-8089-71093A461595}"/>
              </a:ext>
            </a:extLst>
          </p:cNvPr>
          <p:cNvSpPr/>
          <p:nvPr userDrawn="1"/>
        </p:nvSpPr>
        <p:spPr>
          <a:xfrm>
            <a:off x="6099048" y="0"/>
            <a:ext cx="6097901" cy="3063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9FAD347-C58D-3246-A6F2-9AF2C892535E}"/>
              </a:ext>
            </a:extLst>
          </p:cNvPr>
          <p:cNvSpPr/>
          <p:nvPr userDrawn="1"/>
        </p:nvSpPr>
        <p:spPr>
          <a:xfrm>
            <a:off x="0" y="3063240"/>
            <a:ext cx="6099048" cy="30466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2">
            <a:extLst>
              <a:ext uri="{FF2B5EF4-FFF2-40B4-BE49-F238E27FC236}">
                <a16:creationId xmlns:a16="http://schemas.microsoft.com/office/drawing/2014/main" id="{AF0B7BBF-186F-2441-BD4C-4700D82237F8}"/>
              </a:ext>
            </a:extLst>
          </p:cNvPr>
          <p:cNvSpPr>
            <a:spLocks noGrp="1"/>
          </p:cNvSpPr>
          <p:nvPr>
            <p:ph type="body" sz="quarter" idx="15" hasCustomPrompt="1"/>
          </p:nvPr>
        </p:nvSpPr>
        <p:spPr>
          <a:xfrm>
            <a:off x="427591" y="3481503"/>
            <a:ext cx="5243867" cy="2226714"/>
          </a:xfrm>
        </p:spPr>
        <p:txBody>
          <a:bodyPr anchor="ctr">
            <a:noAutofit/>
          </a:bodyPr>
          <a:lstStyle>
            <a:lvl1pPr marL="0" indent="0" algn="ctr">
              <a:buNone/>
              <a:defRPr sz="4800" b="1">
                <a:solidFill>
                  <a:schemeClr val="tx2"/>
                </a:solidFill>
              </a:defRPr>
            </a:lvl1pPr>
          </a:lstStyle>
          <a:p>
            <a:pPr lvl="0"/>
            <a:r>
              <a:rPr lang="en-US" dirty="0"/>
              <a:t>Click to add text</a:t>
            </a:r>
          </a:p>
        </p:txBody>
      </p:sp>
      <p:sp>
        <p:nvSpPr>
          <p:cNvPr id="29" name="Text Placeholder 2">
            <a:extLst>
              <a:ext uri="{FF2B5EF4-FFF2-40B4-BE49-F238E27FC236}">
                <a16:creationId xmlns:a16="http://schemas.microsoft.com/office/drawing/2014/main" id="{D169C595-DBE9-D949-9B8F-1327B1A1D4A4}"/>
              </a:ext>
            </a:extLst>
          </p:cNvPr>
          <p:cNvSpPr>
            <a:spLocks noGrp="1"/>
          </p:cNvSpPr>
          <p:nvPr>
            <p:ph type="body" sz="quarter" idx="16" hasCustomPrompt="1"/>
          </p:nvPr>
        </p:nvSpPr>
        <p:spPr>
          <a:xfrm>
            <a:off x="6526065" y="418263"/>
            <a:ext cx="5243867" cy="2226714"/>
          </a:xfrm>
        </p:spPr>
        <p:txBody>
          <a:bodyPr anchor="ctr">
            <a:noAutofit/>
          </a:bodyPr>
          <a:lstStyle>
            <a:lvl1pPr marL="0" indent="0" algn="ctr">
              <a:buNone/>
              <a:defRPr sz="4800" b="1">
                <a:solidFill>
                  <a:schemeClr val="bg1"/>
                </a:solidFill>
              </a:defRPr>
            </a:lvl1pPr>
          </a:lstStyle>
          <a:p>
            <a:pPr lvl="0"/>
            <a:r>
              <a:rPr lang="en-US" dirty="0"/>
              <a:t>Click to add text</a:t>
            </a:r>
          </a:p>
        </p:txBody>
      </p:sp>
      <p:sp>
        <p:nvSpPr>
          <p:cNvPr id="6" name="Footer Placeholder 5">
            <a:extLst>
              <a:ext uri="{FF2B5EF4-FFF2-40B4-BE49-F238E27FC236}">
                <a16:creationId xmlns:a16="http://schemas.microsoft.com/office/drawing/2014/main" id="{AD282C76-1D6D-BC4D-B328-AC09111837D9}"/>
              </a:ext>
            </a:extLst>
          </p:cNvPr>
          <p:cNvSpPr>
            <a:spLocks noGrp="1"/>
          </p:cNvSpPr>
          <p:nvPr>
            <p:ph type="ftr" sz="quarter" idx="17"/>
          </p:nvPr>
        </p:nvSpPr>
        <p:spPr/>
        <p:txBody>
          <a:bodyPr/>
          <a:lstStyle/>
          <a:p>
            <a:r>
              <a:rPr lang="en-US" dirty="0"/>
              <a:t>© 2018 CHS Inc. Internal</a:t>
            </a:r>
          </a:p>
        </p:txBody>
      </p:sp>
      <p:sp>
        <p:nvSpPr>
          <p:cNvPr id="7" name="Slide Number Placeholder 6">
            <a:extLst>
              <a:ext uri="{FF2B5EF4-FFF2-40B4-BE49-F238E27FC236}">
                <a16:creationId xmlns:a16="http://schemas.microsoft.com/office/drawing/2014/main" id="{108BAB76-E6BB-6045-B391-8FCCD906B3D1}"/>
              </a:ext>
            </a:extLst>
          </p:cNvPr>
          <p:cNvSpPr>
            <a:spLocks noGrp="1"/>
          </p:cNvSpPr>
          <p:nvPr>
            <p:ph type="sldNum" sz="quarter" idx="18"/>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3395035110"/>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5B: Bold Text + Image Grid Gree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BC468C9-D7D0-9645-BC93-133DCD67F0CB}"/>
              </a:ext>
            </a:extLst>
          </p:cNvPr>
          <p:cNvSpPr>
            <a:spLocks noGrp="1"/>
          </p:cNvSpPr>
          <p:nvPr>
            <p:ph type="pic" sz="quarter" idx="11"/>
          </p:nvPr>
        </p:nvSpPr>
        <p:spPr>
          <a:xfrm>
            <a:off x="6099174" y="3063239"/>
            <a:ext cx="6092826" cy="3046670"/>
          </a:xfrm>
        </p:spPr>
        <p:txBody>
          <a:bodyPr/>
          <a:lstStyle/>
          <a:p>
            <a:endParaRPr lang="en-US" dirty="0"/>
          </a:p>
        </p:txBody>
      </p:sp>
      <p:sp>
        <p:nvSpPr>
          <p:cNvPr id="3" name="Picture Placeholder 2">
            <a:extLst>
              <a:ext uri="{FF2B5EF4-FFF2-40B4-BE49-F238E27FC236}">
                <a16:creationId xmlns:a16="http://schemas.microsoft.com/office/drawing/2014/main" id="{7C8ED082-D819-344B-B748-8752DEAE704C}"/>
              </a:ext>
            </a:extLst>
          </p:cNvPr>
          <p:cNvSpPr>
            <a:spLocks noGrp="1"/>
          </p:cNvSpPr>
          <p:nvPr>
            <p:ph type="pic" sz="quarter" idx="10"/>
          </p:nvPr>
        </p:nvSpPr>
        <p:spPr>
          <a:xfrm>
            <a:off x="-1" y="-1"/>
            <a:ext cx="6099049" cy="3063239"/>
          </a:xfrm>
        </p:spPr>
        <p:txBody>
          <a:bodyPr/>
          <a:lstStyle/>
          <a:p>
            <a:endParaRPr lang="en-US" dirty="0"/>
          </a:p>
        </p:txBody>
      </p:sp>
      <p:sp>
        <p:nvSpPr>
          <p:cNvPr id="14" name="Rectangle 13">
            <a:extLst>
              <a:ext uri="{FF2B5EF4-FFF2-40B4-BE49-F238E27FC236}">
                <a16:creationId xmlns:a16="http://schemas.microsoft.com/office/drawing/2014/main" id="{EF0B3FA3-D0B5-8F47-8089-71093A461595}"/>
              </a:ext>
            </a:extLst>
          </p:cNvPr>
          <p:cNvSpPr/>
          <p:nvPr userDrawn="1"/>
        </p:nvSpPr>
        <p:spPr>
          <a:xfrm>
            <a:off x="6099048" y="0"/>
            <a:ext cx="6097901" cy="30632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9FAD347-C58D-3246-A6F2-9AF2C892535E}"/>
              </a:ext>
            </a:extLst>
          </p:cNvPr>
          <p:cNvSpPr/>
          <p:nvPr userDrawn="1"/>
        </p:nvSpPr>
        <p:spPr>
          <a:xfrm>
            <a:off x="0" y="3063240"/>
            <a:ext cx="6099048" cy="30466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2">
            <a:extLst>
              <a:ext uri="{FF2B5EF4-FFF2-40B4-BE49-F238E27FC236}">
                <a16:creationId xmlns:a16="http://schemas.microsoft.com/office/drawing/2014/main" id="{AF0B7BBF-186F-2441-BD4C-4700D82237F8}"/>
              </a:ext>
            </a:extLst>
          </p:cNvPr>
          <p:cNvSpPr>
            <a:spLocks noGrp="1"/>
          </p:cNvSpPr>
          <p:nvPr>
            <p:ph type="body" sz="quarter" idx="15" hasCustomPrompt="1"/>
          </p:nvPr>
        </p:nvSpPr>
        <p:spPr>
          <a:xfrm>
            <a:off x="427591" y="3481503"/>
            <a:ext cx="5243867" cy="2226714"/>
          </a:xfrm>
        </p:spPr>
        <p:txBody>
          <a:bodyPr anchor="ctr">
            <a:noAutofit/>
          </a:bodyPr>
          <a:lstStyle>
            <a:lvl1pPr marL="0" indent="0" algn="ctr">
              <a:buNone/>
              <a:defRPr sz="4800" b="1">
                <a:solidFill>
                  <a:schemeClr val="tx2"/>
                </a:solidFill>
              </a:defRPr>
            </a:lvl1pPr>
          </a:lstStyle>
          <a:p>
            <a:pPr lvl="0"/>
            <a:r>
              <a:rPr lang="en-US" dirty="0"/>
              <a:t>Click to add text</a:t>
            </a:r>
          </a:p>
        </p:txBody>
      </p:sp>
      <p:sp>
        <p:nvSpPr>
          <p:cNvPr id="29" name="Text Placeholder 2">
            <a:extLst>
              <a:ext uri="{FF2B5EF4-FFF2-40B4-BE49-F238E27FC236}">
                <a16:creationId xmlns:a16="http://schemas.microsoft.com/office/drawing/2014/main" id="{D169C595-DBE9-D949-9B8F-1327B1A1D4A4}"/>
              </a:ext>
            </a:extLst>
          </p:cNvPr>
          <p:cNvSpPr>
            <a:spLocks noGrp="1"/>
          </p:cNvSpPr>
          <p:nvPr>
            <p:ph type="body" sz="quarter" idx="16" hasCustomPrompt="1"/>
          </p:nvPr>
        </p:nvSpPr>
        <p:spPr>
          <a:xfrm>
            <a:off x="6526065" y="418263"/>
            <a:ext cx="5243867" cy="2226714"/>
          </a:xfrm>
        </p:spPr>
        <p:txBody>
          <a:bodyPr anchor="ctr">
            <a:noAutofit/>
          </a:bodyPr>
          <a:lstStyle>
            <a:lvl1pPr marL="0" indent="0" algn="ctr">
              <a:buNone/>
              <a:defRPr sz="4800" b="1">
                <a:solidFill>
                  <a:schemeClr val="bg1"/>
                </a:solidFill>
              </a:defRPr>
            </a:lvl1pPr>
          </a:lstStyle>
          <a:p>
            <a:pPr lvl="0"/>
            <a:r>
              <a:rPr lang="en-US" dirty="0"/>
              <a:t>Click to add text</a:t>
            </a:r>
          </a:p>
        </p:txBody>
      </p:sp>
      <p:sp>
        <p:nvSpPr>
          <p:cNvPr id="6" name="Footer Placeholder 5">
            <a:extLst>
              <a:ext uri="{FF2B5EF4-FFF2-40B4-BE49-F238E27FC236}">
                <a16:creationId xmlns:a16="http://schemas.microsoft.com/office/drawing/2014/main" id="{AD282C76-1D6D-BC4D-B328-AC09111837D9}"/>
              </a:ext>
            </a:extLst>
          </p:cNvPr>
          <p:cNvSpPr>
            <a:spLocks noGrp="1"/>
          </p:cNvSpPr>
          <p:nvPr>
            <p:ph type="ftr" sz="quarter" idx="17"/>
          </p:nvPr>
        </p:nvSpPr>
        <p:spPr/>
        <p:txBody>
          <a:bodyPr/>
          <a:lstStyle/>
          <a:p>
            <a:r>
              <a:rPr lang="en-US" dirty="0"/>
              <a:t>© 2018 CHS Inc. Internal</a:t>
            </a:r>
          </a:p>
        </p:txBody>
      </p:sp>
      <p:sp>
        <p:nvSpPr>
          <p:cNvPr id="7" name="Slide Number Placeholder 6">
            <a:extLst>
              <a:ext uri="{FF2B5EF4-FFF2-40B4-BE49-F238E27FC236}">
                <a16:creationId xmlns:a16="http://schemas.microsoft.com/office/drawing/2014/main" id="{108BAB76-E6BB-6045-B391-8FCCD906B3D1}"/>
              </a:ext>
            </a:extLst>
          </p:cNvPr>
          <p:cNvSpPr>
            <a:spLocks noGrp="1"/>
          </p:cNvSpPr>
          <p:nvPr>
            <p:ph type="sldNum" sz="quarter" idx="18"/>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893374842"/>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5C: Bold Text + Image Grid Orange/Yellow">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BC468C9-D7D0-9645-BC93-133DCD67F0CB}"/>
              </a:ext>
            </a:extLst>
          </p:cNvPr>
          <p:cNvSpPr>
            <a:spLocks noGrp="1"/>
          </p:cNvSpPr>
          <p:nvPr>
            <p:ph type="pic" sz="quarter" idx="11"/>
          </p:nvPr>
        </p:nvSpPr>
        <p:spPr>
          <a:xfrm>
            <a:off x="6099174" y="3063239"/>
            <a:ext cx="6092826" cy="3046670"/>
          </a:xfrm>
        </p:spPr>
        <p:txBody>
          <a:bodyPr/>
          <a:lstStyle/>
          <a:p>
            <a:endParaRPr lang="en-US" dirty="0"/>
          </a:p>
        </p:txBody>
      </p:sp>
      <p:sp>
        <p:nvSpPr>
          <p:cNvPr id="3" name="Picture Placeholder 2">
            <a:extLst>
              <a:ext uri="{FF2B5EF4-FFF2-40B4-BE49-F238E27FC236}">
                <a16:creationId xmlns:a16="http://schemas.microsoft.com/office/drawing/2014/main" id="{7C8ED082-D819-344B-B748-8752DEAE704C}"/>
              </a:ext>
            </a:extLst>
          </p:cNvPr>
          <p:cNvSpPr>
            <a:spLocks noGrp="1"/>
          </p:cNvSpPr>
          <p:nvPr>
            <p:ph type="pic" sz="quarter" idx="10"/>
          </p:nvPr>
        </p:nvSpPr>
        <p:spPr>
          <a:xfrm>
            <a:off x="-1" y="-1"/>
            <a:ext cx="6099049" cy="3063239"/>
          </a:xfrm>
        </p:spPr>
        <p:txBody>
          <a:bodyPr/>
          <a:lstStyle/>
          <a:p>
            <a:endParaRPr lang="en-US" dirty="0"/>
          </a:p>
        </p:txBody>
      </p:sp>
      <p:sp>
        <p:nvSpPr>
          <p:cNvPr id="14" name="Rectangle 13">
            <a:extLst>
              <a:ext uri="{FF2B5EF4-FFF2-40B4-BE49-F238E27FC236}">
                <a16:creationId xmlns:a16="http://schemas.microsoft.com/office/drawing/2014/main" id="{EF0B3FA3-D0B5-8F47-8089-71093A461595}"/>
              </a:ext>
            </a:extLst>
          </p:cNvPr>
          <p:cNvSpPr/>
          <p:nvPr userDrawn="1"/>
        </p:nvSpPr>
        <p:spPr>
          <a:xfrm>
            <a:off x="6099048" y="0"/>
            <a:ext cx="6097901" cy="30632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9FAD347-C58D-3246-A6F2-9AF2C892535E}"/>
              </a:ext>
            </a:extLst>
          </p:cNvPr>
          <p:cNvSpPr/>
          <p:nvPr userDrawn="1"/>
        </p:nvSpPr>
        <p:spPr>
          <a:xfrm>
            <a:off x="0" y="3063240"/>
            <a:ext cx="6099048" cy="30466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2">
            <a:extLst>
              <a:ext uri="{FF2B5EF4-FFF2-40B4-BE49-F238E27FC236}">
                <a16:creationId xmlns:a16="http://schemas.microsoft.com/office/drawing/2014/main" id="{AF0B7BBF-186F-2441-BD4C-4700D82237F8}"/>
              </a:ext>
            </a:extLst>
          </p:cNvPr>
          <p:cNvSpPr>
            <a:spLocks noGrp="1"/>
          </p:cNvSpPr>
          <p:nvPr>
            <p:ph type="body" sz="quarter" idx="15" hasCustomPrompt="1"/>
          </p:nvPr>
        </p:nvSpPr>
        <p:spPr>
          <a:xfrm>
            <a:off x="427591" y="3481503"/>
            <a:ext cx="5243867" cy="2226714"/>
          </a:xfrm>
        </p:spPr>
        <p:txBody>
          <a:bodyPr anchor="ctr">
            <a:noAutofit/>
          </a:bodyPr>
          <a:lstStyle>
            <a:lvl1pPr marL="0" indent="0" algn="ctr">
              <a:buNone/>
              <a:defRPr sz="4800" b="1">
                <a:solidFill>
                  <a:schemeClr val="tx2"/>
                </a:solidFill>
              </a:defRPr>
            </a:lvl1pPr>
          </a:lstStyle>
          <a:p>
            <a:pPr lvl="0"/>
            <a:r>
              <a:rPr lang="en-US" dirty="0"/>
              <a:t>Click to add text</a:t>
            </a:r>
          </a:p>
        </p:txBody>
      </p:sp>
      <p:sp>
        <p:nvSpPr>
          <p:cNvPr id="29" name="Text Placeholder 2">
            <a:extLst>
              <a:ext uri="{FF2B5EF4-FFF2-40B4-BE49-F238E27FC236}">
                <a16:creationId xmlns:a16="http://schemas.microsoft.com/office/drawing/2014/main" id="{D169C595-DBE9-D949-9B8F-1327B1A1D4A4}"/>
              </a:ext>
            </a:extLst>
          </p:cNvPr>
          <p:cNvSpPr>
            <a:spLocks noGrp="1"/>
          </p:cNvSpPr>
          <p:nvPr>
            <p:ph type="body" sz="quarter" idx="16" hasCustomPrompt="1"/>
          </p:nvPr>
        </p:nvSpPr>
        <p:spPr>
          <a:xfrm>
            <a:off x="6526065" y="418263"/>
            <a:ext cx="5243867" cy="2226714"/>
          </a:xfrm>
        </p:spPr>
        <p:txBody>
          <a:bodyPr anchor="ctr">
            <a:noAutofit/>
          </a:bodyPr>
          <a:lstStyle>
            <a:lvl1pPr marL="0" indent="0" algn="ctr">
              <a:buNone/>
              <a:defRPr sz="4800" b="1">
                <a:solidFill>
                  <a:schemeClr val="bg1"/>
                </a:solidFill>
              </a:defRPr>
            </a:lvl1pPr>
          </a:lstStyle>
          <a:p>
            <a:pPr lvl="0"/>
            <a:r>
              <a:rPr lang="en-US" dirty="0"/>
              <a:t>Click to add text</a:t>
            </a:r>
          </a:p>
        </p:txBody>
      </p:sp>
      <p:sp>
        <p:nvSpPr>
          <p:cNvPr id="6" name="Footer Placeholder 5">
            <a:extLst>
              <a:ext uri="{FF2B5EF4-FFF2-40B4-BE49-F238E27FC236}">
                <a16:creationId xmlns:a16="http://schemas.microsoft.com/office/drawing/2014/main" id="{AD282C76-1D6D-BC4D-B328-AC09111837D9}"/>
              </a:ext>
            </a:extLst>
          </p:cNvPr>
          <p:cNvSpPr>
            <a:spLocks noGrp="1"/>
          </p:cNvSpPr>
          <p:nvPr>
            <p:ph type="ftr" sz="quarter" idx="17"/>
          </p:nvPr>
        </p:nvSpPr>
        <p:spPr/>
        <p:txBody>
          <a:bodyPr/>
          <a:lstStyle/>
          <a:p>
            <a:r>
              <a:rPr lang="en-US" dirty="0"/>
              <a:t>© 2018 CHS Inc. Internal</a:t>
            </a:r>
          </a:p>
        </p:txBody>
      </p:sp>
      <p:sp>
        <p:nvSpPr>
          <p:cNvPr id="7" name="Slide Number Placeholder 6">
            <a:extLst>
              <a:ext uri="{FF2B5EF4-FFF2-40B4-BE49-F238E27FC236}">
                <a16:creationId xmlns:a16="http://schemas.microsoft.com/office/drawing/2014/main" id="{108BAB76-E6BB-6045-B391-8FCCD906B3D1}"/>
              </a:ext>
            </a:extLst>
          </p:cNvPr>
          <p:cNvSpPr>
            <a:spLocks noGrp="1"/>
          </p:cNvSpPr>
          <p:nvPr>
            <p:ph type="sldNum" sz="quarter" idx="18"/>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3436727115"/>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6A: Content + Text Grid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FB4EC0C-B872-4141-924F-C0C2EC97877C}"/>
              </a:ext>
            </a:extLst>
          </p:cNvPr>
          <p:cNvSpPr/>
          <p:nvPr userDrawn="1"/>
        </p:nvSpPr>
        <p:spPr>
          <a:xfrm>
            <a:off x="0" y="0"/>
            <a:ext cx="6099048" cy="3063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839FBA2-7E32-FC40-AF6C-18AB487E7CF0}"/>
              </a:ext>
            </a:extLst>
          </p:cNvPr>
          <p:cNvSpPr/>
          <p:nvPr userDrawn="1"/>
        </p:nvSpPr>
        <p:spPr>
          <a:xfrm>
            <a:off x="6099048" y="0"/>
            <a:ext cx="6097901" cy="3063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E674F09-89C2-0F4E-88DB-F70E98A4CE25}"/>
              </a:ext>
            </a:extLst>
          </p:cNvPr>
          <p:cNvSpPr/>
          <p:nvPr userDrawn="1"/>
        </p:nvSpPr>
        <p:spPr>
          <a:xfrm>
            <a:off x="0" y="3063240"/>
            <a:ext cx="6099048" cy="3063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6A17633A-F7EA-3149-80CD-8069B72113C8}"/>
              </a:ext>
            </a:extLst>
          </p:cNvPr>
          <p:cNvSpPr/>
          <p:nvPr userDrawn="1"/>
        </p:nvSpPr>
        <p:spPr>
          <a:xfrm>
            <a:off x="6099048" y="3063240"/>
            <a:ext cx="6092952" cy="30466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8FF39153-8502-7149-B32B-4CDBF4E06F65}"/>
              </a:ext>
            </a:extLst>
          </p:cNvPr>
          <p:cNvSpPr>
            <a:spLocks noGrp="1"/>
          </p:cNvSpPr>
          <p:nvPr>
            <p:ph type="ftr" sz="quarter" idx="10"/>
          </p:nvPr>
        </p:nvSpPr>
        <p:spPr/>
        <p:txBody>
          <a:bodyPr/>
          <a:lstStyle/>
          <a:p>
            <a:r>
              <a:rPr lang="en-US" dirty="0"/>
              <a:t>© 2018 CHS Inc. Internal</a:t>
            </a:r>
          </a:p>
        </p:txBody>
      </p:sp>
      <p:sp>
        <p:nvSpPr>
          <p:cNvPr id="4" name="Slide Number Placeholder 3">
            <a:extLst>
              <a:ext uri="{FF2B5EF4-FFF2-40B4-BE49-F238E27FC236}">
                <a16:creationId xmlns:a16="http://schemas.microsoft.com/office/drawing/2014/main" id="{EE4723C1-D2E9-9F44-B87B-D905669B20E1}"/>
              </a:ext>
            </a:extLst>
          </p:cNvPr>
          <p:cNvSpPr>
            <a:spLocks noGrp="1"/>
          </p:cNvSpPr>
          <p:nvPr>
            <p:ph type="sldNum" sz="quarter" idx="11"/>
          </p:nvPr>
        </p:nvSpPr>
        <p:spPr/>
        <p:txBody>
          <a:bodyPr/>
          <a:lstStyle/>
          <a:p>
            <a:fld id="{6A6F46FF-D5FD-D344-AAD7-CAD0D68AD4E5}" type="slidenum">
              <a:rPr lang="en-US" smtClean="0"/>
              <a:pPr/>
              <a:t>‹#›</a:t>
            </a:fld>
            <a:endParaRPr lang="en-US" dirty="0"/>
          </a:p>
        </p:txBody>
      </p:sp>
      <p:sp>
        <p:nvSpPr>
          <p:cNvPr id="23" name="Content Placeholder 13">
            <a:extLst>
              <a:ext uri="{FF2B5EF4-FFF2-40B4-BE49-F238E27FC236}">
                <a16:creationId xmlns:a16="http://schemas.microsoft.com/office/drawing/2014/main" id="{AA19CB87-31B5-1F41-B934-18C49243AF9B}"/>
              </a:ext>
            </a:extLst>
          </p:cNvPr>
          <p:cNvSpPr>
            <a:spLocks noGrp="1"/>
          </p:cNvSpPr>
          <p:nvPr>
            <p:ph sz="quarter" idx="15" hasCustomPrompt="1"/>
          </p:nvPr>
        </p:nvSpPr>
        <p:spPr>
          <a:xfrm>
            <a:off x="622808" y="600494"/>
            <a:ext cx="4824399" cy="1858296"/>
          </a:xfrm>
        </p:spPr>
        <p:txBody>
          <a:bodyPr anchor="ctr">
            <a:noAutofit/>
          </a:bodyPr>
          <a:lstStyle>
            <a:lvl1pPr marL="0" indent="0" algn="ctr">
              <a:buNone/>
              <a:defRPr sz="2400" b="1">
                <a:solidFill>
                  <a:schemeClr val="tx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add text</a:t>
            </a:r>
          </a:p>
        </p:txBody>
      </p:sp>
      <p:sp>
        <p:nvSpPr>
          <p:cNvPr id="24" name="Content Placeholder 13">
            <a:extLst>
              <a:ext uri="{FF2B5EF4-FFF2-40B4-BE49-F238E27FC236}">
                <a16:creationId xmlns:a16="http://schemas.microsoft.com/office/drawing/2014/main" id="{4BBD1B69-0DB9-7142-B33E-21A58DD42E9F}"/>
              </a:ext>
            </a:extLst>
          </p:cNvPr>
          <p:cNvSpPr>
            <a:spLocks noGrp="1"/>
          </p:cNvSpPr>
          <p:nvPr>
            <p:ph sz="quarter" idx="16" hasCustomPrompt="1"/>
          </p:nvPr>
        </p:nvSpPr>
        <p:spPr>
          <a:xfrm>
            <a:off x="6750889" y="610758"/>
            <a:ext cx="4824399" cy="1858296"/>
          </a:xfrm>
        </p:spPr>
        <p:txBody>
          <a:bodyPr anchor="ctr">
            <a:noAutofit/>
          </a:bodyPr>
          <a:lstStyle>
            <a:lvl1pPr marL="0" indent="0" algn="ctr">
              <a:buNone/>
              <a:defRPr sz="2400" b="1">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add text</a:t>
            </a:r>
          </a:p>
        </p:txBody>
      </p:sp>
      <p:sp>
        <p:nvSpPr>
          <p:cNvPr id="25" name="Content Placeholder 13">
            <a:extLst>
              <a:ext uri="{FF2B5EF4-FFF2-40B4-BE49-F238E27FC236}">
                <a16:creationId xmlns:a16="http://schemas.microsoft.com/office/drawing/2014/main" id="{E87FB520-4D7D-CC42-8E9E-266591152101}"/>
              </a:ext>
            </a:extLst>
          </p:cNvPr>
          <p:cNvSpPr>
            <a:spLocks noGrp="1"/>
          </p:cNvSpPr>
          <p:nvPr>
            <p:ph sz="quarter" idx="18" hasCustomPrompt="1"/>
          </p:nvPr>
        </p:nvSpPr>
        <p:spPr>
          <a:xfrm>
            <a:off x="637325" y="3665712"/>
            <a:ext cx="4824399" cy="1858296"/>
          </a:xfrm>
        </p:spPr>
        <p:txBody>
          <a:bodyPr anchor="ctr">
            <a:noAutofit/>
          </a:bodyPr>
          <a:lstStyle>
            <a:lvl1pPr marL="342900" indent="-342900" algn="l">
              <a:buFont typeface="Arial" panose="020B0604020202020204" pitchFamily="34" charset="0"/>
              <a:buChar char="•"/>
              <a:defRPr sz="2400" b="0">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add text</a:t>
            </a:r>
          </a:p>
        </p:txBody>
      </p:sp>
      <p:sp>
        <p:nvSpPr>
          <p:cNvPr id="26" name="Content Placeholder 13">
            <a:extLst>
              <a:ext uri="{FF2B5EF4-FFF2-40B4-BE49-F238E27FC236}">
                <a16:creationId xmlns:a16="http://schemas.microsoft.com/office/drawing/2014/main" id="{C0C6C84B-A29D-2F4A-BDED-8AE38C6B9773}"/>
              </a:ext>
            </a:extLst>
          </p:cNvPr>
          <p:cNvSpPr>
            <a:spLocks noGrp="1"/>
          </p:cNvSpPr>
          <p:nvPr>
            <p:ph sz="quarter" idx="19" hasCustomPrompt="1"/>
          </p:nvPr>
        </p:nvSpPr>
        <p:spPr>
          <a:xfrm>
            <a:off x="6733324" y="3665712"/>
            <a:ext cx="4824399" cy="1858296"/>
          </a:xfrm>
        </p:spPr>
        <p:txBody>
          <a:bodyPr anchor="ctr">
            <a:noAutofit/>
          </a:bodyPr>
          <a:lstStyle>
            <a:lvl1pPr marL="342900" indent="-342900" algn="l">
              <a:buFont typeface="Arial" panose="020B0604020202020204" pitchFamily="34" charset="0"/>
              <a:buChar char="•"/>
              <a:defRPr sz="2400" b="0">
                <a:solidFill>
                  <a:schemeClr val="tx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add text</a:t>
            </a:r>
          </a:p>
        </p:txBody>
      </p:sp>
    </p:spTree>
    <p:extLst>
      <p:ext uri="{BB962C8B-B14F-4D97-AF65-F5344CB8AC3E}">
        <p14:creationId xmlns:p14="http://schemas.microsoft.com/office/powerpoint/2010/main" val="1978529483"/>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B: Bold Text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757B3F3-355F-544E-A5F1-A7E83E48E5C8}"/>
              </a:ext>
            </a:extLst>
          </p:cNvPr>
          <p:cNvSpPr/>
          <p:nvPr userDrawn="1"/>
        </p:nvSpPr>
        <p:spPr>
          <a:xfrm>
            <a:off x="0" y="0"/>
            <a:ext cx="12192000" cy="61099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p>
        </p:txBody>
      </p:sp>
      <p:sp>
        <p:nvSpPr>
          <p:cNvPr id="16" name="Text Placeholder 16">
            <a:extLst>
              <a:ext uri="{FF2B5EF4-FFF2-40B4-BE49-F238E27FC236}">
                <a16:creationId xmlns:a16="http://schemas.microsoft.com/office/drawing/2014/main" id="{CDE65DD7-6456-5F43-AAA1-229A8AEEF357}"/>
              </a:ext>
            </a:extLst>
          </p:cNvPr>
          <p:cNvSpPr>
            <a:spLocks noGrp="1"/>
          </p:cNvSpPr>
          <p:nvPr>
            <p:ph type="body" sz="quarter" idx="11" hasCustomPrompt="1"/>
          </p:nvPr>
        </p:nvSpPr>
        <p:spPr>
          <a:xfrm>
            <a:off x="1322596" y="2014894"/>
            <a:ext cx="9546807" cy="2080120"/>
          </a:xfrm>
        </p:spPr>
        <p:txBody>
          <a:bodyPr anchor="ctr">
            <a:noAutofit/>
          </a:bodyPr>
          <a:lstStyle>
            <a:lvl1pPr marL="0" indent="0" algn="ctr">
              <a:buNone/>
              <a:defRPr sz="7200" b="1" i="0" spc="-150">
                <a:solidFill>
                  <a:schemeClr val="bg1"/>
                </a:solidFill>
                <a:latin typeface="Arial" panose="020B0604020202020204" pitchFamily="34" charset="0"/>
                <a:cs typeface="Arial" panose="020B0604020202020204" pitchFamily="34" charset="0"/>
              </a:defRPr>
            </a:lvl1pPr>
          </a:lstStyle>
          <a:p>
            <a:pPr lvl="0"/>
            <a:r>
              <a:rPr lang="en-US" dirty="0"/>
              <a:t>Click to add text</a:t>
            </a:r>
          </a:p>
        </p:txBody>
      </p:sp>
      <p:sp>
        <p:nvSpPr>
          <p:cNvPr id="2" name="Footer Placeholder 1">
            <a:extLst>
              <a:ext uri="{FF2B5EF4-FFF2-40B4-BE49-F238E27FC236}">
                <a16:creationId xmlns:a16="http://schemas.microsoft.com/office/drawing/2014/main" id="{17839ABF-D15A-464F-AD10-5805F4989E14}"/>
              </a:ext>
            </a:extLst>
          </p:cNvPr>
          <p:cNvSpPr>
            <a:spLocks noGrp="1"/>
          </p:cNvSpPr>
          <p:nvPr>
            <p:ph type="ftr" sz="quarter" idx="12"/>
          </p:nvPr>
        </p:nvSpPr>
        <p:spPr/>
        <p:txBody>
          <a:bodyPr/>
          <a:lstStyle>
            <a:lvl1pPr marL="0" marR="0" indent="0" algn="ctr" defTabSz="914377" rtl="0" eaLnBrk="1" fontAlgn="auto" latinLnBrk="0" hangingPunct="1">
              <a:lnSpc>
                <a:spcPct val="100000"/>
              </a:lnSpc>
              <a:spcBef>
                <a:spcPts val="0"/>
              </a:spcBef>
              <a:spcAft>
                <a:spcPts val="0"/>
              </a:spcAft>
              <a:buClrTx/>
              <a:buSzTx/>
              <a:buFontTx/>
              <a:buNone/>
              <a:tabLst/>
              <a:defRPr/>
            </a:lvl1pPr>
          </a:lstStyle>
          <a:p>
            <a:r>
              <a:rPr lang="en-US" dirty="0">
                <a:solidFill>
                  <a:srgbClr val="FFFFFF"/>
                </a:solidFill>
              </a:rPr>
              <a:t>© 2018 CHS Inc. Internal</a:t>
            </a:r>
          </a:p>
        </p:txBody>
      </p:sp>
      <p:sp>
        <p:nvSpPr>
          <p:cNvPr id="8" name="Slide Number Placeholder 7">
            <a:extLst>
              <a:ext uri="{FF2B5EF4-FFF2-40B4-BE49-F238E27FC236}">
                <a16:creationId xmlns:a16="http://schemas.microsoft.com/office/drawing/2014/main" id="{3E90310B-22FA-D545-93DD-008E82C3DB05}"/>
              </a:ext>
            </a:extLst>
          </p:cNvPr>
          <p:cNvSpPr>
            <a:spLocks noGrp="1"/>
          </p:cNvSpPr>
          <p:nvPr>
            <p:ph type="sldNum" sz="quarter" idx="13"/>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13175345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6B: Content + Text Grid Gree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FB4EC0C-B872-4141-924F-C0C2EC97877C}"/>
              </a:ext>
            </a:extLst>
          </p:cNvPr>
          <p:cNvSpPr/>
          <p:nvPr userDrawn="1"/>
        </p:nvSpPr>
        <p:spPr>
          <a:xfrm>
            <a:off x="0" y="0"/>
            <a:ext cx="6099048" cy="30632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839FBA2-7E32-FC40-AF6C-18AB487E7CF0}"/>
              </a:ext>
            </a:extLst>
          </p:cNvPr>
          <p:cNvSpPr/>
          <p:nvPr userDrawn="1"/>
        </p:nvSpPr>
        <p:spPr>
          <a:xfrm>
            <a:off x="6099048" y="0"/>
            <a:ext cx="6097901" cy="30632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E674F09-89C2-0F4E-88DB-F70E98A4CE25}"/>
              </a:ext>
            </a:extLst>
          </p:cNvPr>
          <p:cNvSpPr/>
          <p:nvPr userDrawn="1"/>
        </p:nvSpPr>
        <p:spPr>
          <a:xfrm>
            <a:off x="0" y="3063240"/>
            <a:ext cx="6099048" cy="30466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6A17633A-F7EA-3149-80CD-8069B72113C8}"/>
              </a:ext>
            </a:extLst>
          </p:cNvPr>
          <p:cNvSpPr/>
          <p:nvPr userDrawn="1"/>
        </p:nvSpPr>
        <p:spPr>
          <a:xfrm>
            <a:off x="6099048" y="3063240"/>
            <a:ext cx="6092952" cy="30466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F699D241-048D-6E4C-B5E0-13FFC656BDF7}"/>
              </a:ext>
            </a:extLst>
          </p:cNvPr>
          <p:cNvSpPr>
            <a:spLocks noGrp="1"/>
          </p:cNvSpPr>
          <p:nvPr>
            <p:ph type="ftr" sz="quarter" idx="10"/>
          </p:nvPr>
        </p:nvSpPr>
        <p:spPr/>
        <p:txBody>
          <a:bodyPr/>
          <a:lstStyle/>
          <a:p>
            <a:r>
              <a:rPr lang="en-US" dirty="0"/>
              <a:t>© 2018 CHS Inc. Internal</a:t>
            </a:r>
          </a:p>
        </p:txBody>
      </p:sp>
      <p:sp>
        <p:nvSpPr>
          <p:cNvPr id="3" name="Slide Number Placeholder 2">
            <a:extLst>
              <a:ext uri="{FF2B5EF4-FFF2-40B4-BE49-F238E27FC236}">
                <a16:creationId xmlns:a16="http://schemas.microsoft.com/office/drawing/2014/main" id="{33BD82C4-FDC9-274A-98DD-B92B5A0301C8}"/>
              </a:ext>
            </a:extLst>
          </p:cNvPr>
          <p:cNvSpPr>
            <a:spLocks noGrp="1"/>
          </p:cNvSpPr>
          <p:nvPr>
            <p:ph type="sldNum" sz="quarter" idx="11"/>
          </p:nvPr>
        </p:nvSpPr>
        <p:spPr/>
        <p:txBody>
          <a:bodyPr/>
          <a:lstStyle/>
          <a:p>
            <a:fld id="{6A6F46FF-D5FD-D344-AAD7-CAD0D68AD4E5}" type="slidenum">
              <a:rPr lang="en-US" smtClean="0"/>
              <a:pPr/>
              <a:t>‹#›</a:t>
            </a:fld>
            <a:endParaRPr lang="en-US" dirty="0"/>
          </a:p>
        </p:txBody>
      </p:sp>
      <p:sp>
        <p:nvSpPr>
          <p:cNvPr id="26" name="Content Placeholder 13">
            <a:extLst>
              <a:ext uri="{FF2B5EF4-FFF2-40B4-BE49-F238E27FC236}">
                <a16:creationId xmlns:a16="http://schemas.microsoft.com/office/drawing/2014/main" id="{84CC4919-8F04-CA43-9888-B1161DC9B048}"/>
              </a:ext>
            </a:extLst>
          </p:cNvPr>
          <p:cNvSpPr>
            <a:spLocks noGrp="1"/>
          </p:cNvSpPr>
          <p:nvPr>
            <p:ph sz="quarter" idx="15" hasCustomPrompt="1"/>
          </p:nvPr>
        </p:nvSpPr>
        <p:spPr>
          <a:xfrm>
            <a:off x="6741397" y="3657426"/>
            <a:ext cx="4824399" cy="1858296"/>
          </a:xfrm>
        </p:spPr>
        <p:txBody>
          <a:bodyPr anchor="ctr">
            <a:noAutofit/>
          </a:bodyPr>
          <a:lstStyle>
            <a:lvl1pPr marL="0" indent="0" algn="ctr">
              <a:buNone/>
              <a:defRPr sz="2400" b="1">
                <a:solidFill>
                  <a:schemeClr val="tx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add text</a:t>
            </a:r>
          </a:p>
        </p:txBody>
      </p:sp>
      <p:sp>
        <p:nvSpPr>
          <p:cNvPr id="27" name="Content Placeholder 13">
            <a:extLst>
              <a:ext uri="{FF2B5EF4-FFF2-40B4-BE49-F238E27FC236}">
                <a16:creationId xmlns:a16="http://schemas.microsoft.com/office/drawing/2014/main" id="{B5538FA6-13C0-F847-9FE0-D12799D5CEC9}"/>
              </a:ext>
            </a:extLst>
          </p:cNvPr>
          <p:cNvSpPr>
            <a:spLocks noGrp="1"/>
          </p:cNvSpPr>
          <p:nvPr>
            <p:ph sz="quarter" idx="18" hasCustomPrompt="1"/>
          </p:nvPr>
        </p:nvSpPr>
        <p:spPr>
          <a:xfrm>
            <a:off x="637325" y="523702"/>
            <a:ext cx="4824399" cy="1858296"/>
          </a:xfrm>
        </p:spPr>
        <p:txBody>
          <a:bodyPr anchor="ctr">
            <a:noAutofit/>
          </a:bodyPr>
          <a:lstStyle>
            <a:lvl1pPr marL="342900" indent="-342900" algn="l">
              <a:buFont typeface="Arial" panose="020B0604020202020204" pitchFamily="34" charset="0"/>
              <a:buChar char="•"/>
              <a:defRPr sz="24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add text</a:t>
            </a:r>
          </a:p>
        </p:txBody>
      </p:sp>
      <p:sp>
        <p:nvSpPr>
          <p:cNvPr id="30" name="Content Placeholder 3">
            <a:extLst>
              <a:ext uri="{FF2B5EF4-FFF2-40B4-BE49-F238E27FC236}">
                <a16:creationId xmlns:a16="http://schemas.microsoft.com/office/drawing/2014/main" id="{9F9AB8FA-88FF-B342-BA9E-EFC5588EF0D6}"/>
              </a:ext>
            </a:extLst>
          </p:cNvPr>
          <p:cNvSpPr>
            <a:spLocks noGrp="1"/>
          </p:cNvSpPr>
          <p:nvPr>
            <p:ph sz="quarter" idx="22"/>
          </p:nvPr>
        </p:nvSpPr>
        <p:spPr>
          <a:xfrm>
            <a:off x="637324" y="3586942"/>
            <a:ext cx="4824399" cy="1928780"/>
          </a:xfrm>
        </p:spPr>
        <p:txBody>
          <a:bodyPr anchor="ctr">
            <a:noAutofit/>
          </a:bodyPr>
          <a:lstStyle>
            <a:lvl1pPr marL="0" indent="0" algn="ctr">
              <a:buNone/>
              <a:defRPr sz="2400">
                <a:solidFill>
                  <a:schemeClr val="bg1"/>
                </a:solidFill>
              </a:defRPr>
            </a:lvl1pPr>
          </a:lstStyle>
          <a:p>
            <a:pPr lvl="0"/>
            <a:endParaRPr lang="en-US" dirty="0"/>
          </a:p>
        </p:txBody>
      </p:sp>
      <p:sp>
        <p:nvSpPr>
          <p:cNvPr id="31" name="Content Placeholder 3">
            <a:extLst>
              <a:ext uri="{FF2B5EF4-FFF2-40B4-BE49-F238E27FC236}">
                <a16:creationId xmlns:a16="http://schemas.microsoft.com/office/drawing/2014/main" id="{1704222A-044F-9E4E-B0FF-710CDCC2A1C6}"/>
              </a:ext>
            </a:extLst>
          </p:cNvPr>
          <p:cNvSpPr>
            <a:spLocks noGrp="1"/>
          </p:cNvSpPr>
          <p:nvPr>
            <p:ph sz="quarter" idx="23"/>
          </p:nvPr>
        </p:nvSpPr>
        <p:spPr>
          <a:xfrm>
            <a:off x="6736371" y="523702"/>
            <a:ext cx="4824401" cy="1858296"/>
          </a:xfrm>
        </p:spPr>
        <p:txBody>
          <a:bodyPr anchor="ctr">
            <a:noAutofit/>
          </a:bodyPr>
          <a:lstStyle>
            <a:lvl1pPr marL="0" indent="0" algn="ctr">
              <a:buNone/>
              <a:defRPr sz="2400">
                <a:solidFill>
                  <a:schemeClr val="bg1"/>
                </a:solidFill>
              </a:defRPr>
            </a:lvl1pPr>
          </a:lstStyle>
          <a:p>
            <a:pPr lvl="0"/>
            <a:endParaRPr lang="en-US" dirty="0"/>
          </a:p>
        </p:txBody>
      </p:sp>
    </p:spTree>
    <p:extLst>
      <p:ext uri="{BB962C8B-B14F-4D97-AF65-F5344CB8AC3E}">
        <p14:creationId xmlns:p14="http://schemas.microsoft.com/office/powerpoint/2010/main" val="1191374505"/>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6C: Content + Text Grid Orange/Yellow">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FB4EC0C-B872-4141-924F-C0C2EC97877C}"/>
              </a:ext>
            </a:extLst>
          </p:cNvPr>
          <p:cNvSpPr/>
          <p:nvPr userDrawn="1"/>
        </p:nvSpPr>
        <p:spPr>
          <a:xfrm>
            <a:off x="0" y="0"/>
            <a:ext cx="6099048" cy="30632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839FBA2-7E32-FC40-AF6C-18AB487E7CF0}"/>
              </a:ext>
            </a:extLst>
          </p:cNvPr>
          <p:cNvSpPr/>
          <p:nvPr userDrawn="1"/>
        </p:nvSpPr>
        <p:spPr>
          <a:xfrm>
            <a:off x="6099048" y="0"/>
            <a:ext cx="6097901" cy="30632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E674F09-89C2-0F4E-88DB-F70E98A4CE25}"/>
              </a:ext>
            </a:extLst>
          </p:cNvPr>
          <p:cNvSpPr/>
          <p:nvPr userDrawn="1"/>
        </p:nvSpPr>
        <p:spPr>
          <a:xfrm>
            <a:off x="0" y="3063240"/>
            <a:ext cx="6099048" cy="30466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6A17633A-F7EA-3149-80CD-8069B72113C8}"/>
              </a:ext>
            </a:extLst>
          </p:cNvPr>
          <p:cNvSpPr/>
          <p:nvPr userDrawn="1"/>
        </p:nvSpPr>
        <p:spPr>
          <a:xfrm>
            <a:off x="6099048" y="3063240"/>
            <a:ext cx="6092952" cy="30466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843E7B25-EEB1-694D-B3C4-A571ACF28BB1}"/>
              </a:ext>
            </a:extLst>
          </p:cNvPr>
          <p:cNvSpPr>
            <a:spLocks noGrp="1"/>
          </p:cNvSpPr>
          <p:nvPr>
            <p:ph type="ftr" sz="quarter" idx="10"/>
          </p:nvPr>
        </p:nvSpPr>
        <p:spPr/>
        <p:txBody>
          <a:bodyPr/>
          <a:lstStyle/>
          <a:p>
            <a:r>
              <a:rPr lang="en-US" dirty="0"/>
              <a:t>© 2018 CHS Inc. Internal</a:t>
            </a:r>
          </a:p>
        </p:txBody>
      </p:sp>
      <p:sp>
        <p:nvSpPr>
          <p:cNvPr id="3" name="Slide Number Placeholder 2">
            <a:extLst>
              <a:ext uri="{FF2B5EF4-FFF2-40B4-BE49-F238E27FC236}">
                <a16:creationId xmlns:a16="http://schemas.microsoft.com/office/drawing/2014/main" id="{0F01F040-33B2-434B-96E5-053D31A1ABD3}"/>
              </a:ext>
            </a:extLst>
          </p:cNvPr>
          <p:cNvSpPr>
            <a:spLocks noGrp="1"/>
          </p:cNvSpPr>
          <p:nvPr>
            <p:ph type="sldNum" sz="quarter" idx="11"/>
          </p:nvPr>
        </p:nvSpPr>
        <p:spPr/>
        <p:txBody>
          <a:bodyPr/>
          <a:lstStyle/>
          <a:p>
            <a:fld id="{6A6F46FF-D5FD-D344-AAD7-CAD0D68AD4E5}" type="slidenum">
              <a:rPr lang="en-US" smtClean="0"/>
              <a:pPr/>
              <a:t>‹#›</a:t>
            </a:fld>
            <a:endParaRPr lang="en-US" dirty="0"/>
          </a:p>
        </p:txBody>
      </p:sp>
      <p:sp>
        <p:nvSpPr>
          <p:cNvPr id="23" name="Content Placeholder 13">
            <a:extLst>
              <a:ext uri="{FF2B5EF4-FFF2-40B4-BE49-F238E27FC236}">
                <a16:creationId xmlns:a16="http://schemas.microsoft.com/office/drawing/2014/main" id="{B0A0FEA1-A1CB-9844-A8A5-C0566E5425D2}"/>
              </a:ext>
            </a:extLst>
          </p:cNvPr>
          <p:cNvSpPr>
            <a:spLocks noGrp="1"/>
          </p:cNvSpPr>
          <p:nvPr>
            <p:ph sz="quarter" idx="16" hasCustomPrompt="1"/>
          </p:nvPr>
        </p:nvSpPr>
        <p:spPr>
          <a:xfrm>
            <a:off x="6750889" y="610758"/>
            <a:ext cx="4824399" cy="1858296"/>
          </a:xfrm>
        </p:spPr>
        <p:txBody>
          <a:bodyPr anchor="ctr">
            <a:noAutofit/>
          </a:bodyPr>
          <a:lstStyle>
            <a:lvl1pPr marL="0" indent="0" algn="ctr">
              <a:buNone/>
              <a:defRPr sz="2400" b="1">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add text</a:t>
            </a:r>
          </a:p>
        </p:txBody>
      </p:sp>
      <p:sp>
        <p:nvSpPr>
          <p:cNvPr id="24" name="Content Placeholder 13">
            <a:extLst>
              <a:ext uri="{FF2B5EF4-FFF2-40B4-BE49-F238E27FC236}">
                <a16:creationId xmlns:a16="http://schemas.microsoft.com/office/drawing/2014/main" id="{2F482A00-B426-C44A-BE92-96F500C60C37}"/>
              </a:ext>
            </a:extLst>
          </p:cNvPr>
          <p:cNvSpPr>
            <a:spLocks noGrp="1"/>
          </p:cNvSpPr>
          <p:nvPr>
            <p:ph sz="quarter" idx="17" hasCustomPrompt="1"/>
          </p:nvPr>
        </p:nvSpPr>
        <p:spPr>
          <a:xfrm>
            <a:off x="637324" y="610758"/>
            <a:ext cx="4824399" cy="1858296"/>
          </a:xfrm>
        </p:spPr>
        <p:txBody>
          <a:bodyPr anchor="ctr">
            <a:noAutofit/>
          </a:bodyPr>
          <a:lstStyle>
            <a:lvl1pPr marL="0" indent="0" algn="ctr">
              <a:buNone/>
              <a:defRPr sz="2400" b="1">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add text</a:t>
            </a:r>
          </a:p>
        </p:txBody>
      </p:sp>
      <p:sp>
        <p:nvSpPr>
          <p:cNvPr id="25" name="Content Placeholder 13">
            <a:extLst>
              <a:ext uri="{FF2B5EF4-FFF2-40B4-BE49-F238E27FC236}">
                <a16:creationId xmlns:a16="http://schemas.microsoft.com/office/drawing/2014/main" id="{6D746D14-431C-C64D-B772-5E6482A464F9}"/>
              </a:ext>
            </a:extLst>
          </p:cNvPr>
          <p:cNvSpPr>
            <a:spLocks noGrp="1"/>
          </p:cNvSpPr>
          <p:nvPr>
            <p:ph sz="quarter" idx="18" hasCustomPrompt="1"/>
          </p:nvPr>
        </p:nvSpPr>
        <p:spPr>
          <a:xfrm>
            <a:off x="637325" y="3665712"/>
            <a:ext cx="4824399" cy="1858296"/>
          </a:xfrm>
        </p:spPr>
        <p:txBody>
          <a:bodyPr anchor="ctr">
            <a:noAutofit/>
          </a:bodyPr>
          <a:lstStyle>
            <a:lvl1pPr marL="342900" indent="-342900" algn="l">
              <a:buFont typeface="Arial" panose="020B0604020202020204" pitchFamily="34" charset="0"/>
              <a:buChar char="•"/>
              <a:defRPr sz="2400" b="0">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add text</a:t>
            </a:r>
          </a:p>
        </p:txBody>
      </p:sp>
      <p:sp>
        <p:nvSpPr>
          <p:cNvPr id="26" name="Content Placeholder 13">
            <a:extLst>
              <a:ext uri="{FF2B5EF4-FFF2-40B4-BE49-F238E27FC236}">
                <a16:creationId xmlns:a16="http://schemas.microsoft.com/office/drawing/2014/main" id="{7D666517-BDDD-E745-9CD1-F1ABA2F4D237}"/>
              </a:ext>
            </a:extLst>
          </p:cNvPr>
          <p:cNvSpPr>
            <a:spLocks noGrp="1"/>
          </p:cNvSpPr>
          <p:nvPr>
            <p:ph sz="quarter" idx="19" hasCustomPrompt="1"/>
          </p:nvPr>
        </p:nvSpPr>
        <p:spPr>
          <a:xfrm>
            <a:off x="6750889" y="3665712"/>
            <a:ext cx="4824399" cy="1858296"/>
          </a:xfrm>
        </p:spPr>
        <p:txBody>
          <a:bodyPr anchor="ctr">
            <a:noAutofit/>
          </a:bodyPr>
          <a:lstStyle>
            <a:lvl1pPr marL="342900" indent="-342900" algn="l">
              <a:buFont typeface="Arial" panose="020B0604020202020204" pitchFamily="34" charset="0"/>
              <a:buChar char="•"/>
              <a:defRPr sz="24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add text</a:t>
            </a:r>
          </a:p>
        </p:txBody>
      </p:sp>
    </p:spTree>
    <p:extLst>
      <p:ext uri="{BB962C8B-B14F-4D97-AF65-F5344CB8AC3E}">
        <p14:creationId xmlns:p14="http://schemas.microsoft.com/office/powerpoint/2010/main" val="3731594412"/>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6D: Content Grid Multi">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55B8E2BE-9DA2-E345-BC7E-E02EBD926A8B}"/>
              </a:ext>
            </a:extLst>
          </p:cNvPr>
          <p:cNvSpPr txBox="1"/>
          <p:nvPr userDrawn="1"/>
        </p:nvSpPr>
        <p:spPr>
          <a:xfrm>
            <a:off x="6920235" y="4171451"/>
            <a:ext cx="4447528" cy="830997"/>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Lorem Ipsum</a:t>
            </a:r>
          </a:p>
        </p:txBody>
      </p:sp>
      <p:sp>
        <p:nvSpPr>
          <p:cNvPr id="27" name="TextBox 26">
            <a:extLst>
              <a:ext uri="{FF2B5EF4-FFF2-40B4-BE49-F238E27FC236}">
                <a16:creationId xmlns:a16="http://schemas.microsoft.com/office/drawing/2014/main" id="{8C89C53F-C49E-AC4D-A5DC-99BB804970C8}"/>
              </a:ext>
            </a:extLst>
          </p:cNvPr>
          <p:cNvSpPr txBox="1"/>
          <p:nvPr userDrawn="1"/>
        </p:nvSpPr>
        <p:spPr>
          <a:xfrm>
            <a:off x="822746" y="1038947"/>
            <a:ext cx="4447528" cy="830997"/>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Lorem Ipsum</a:t>
            </a:r>
          </a:p>
        </p:txBody>
      </p:sp>
      <p:sp>
        <p:nvSpPr>
          <p:cNvPr id="15" name="Rectangle 14">
            <a:extLst>
              <a:ext uri="{FF2B5EF4-FFF2-40B4-BE49-F238E27FC236}">
                <a16:creationId xmlns:a16="http://schemas.microsoft.com/office/drawing/2014/main" id="{04283DE3-C6B2-9A4A-BDD1-C9F91E7053FA}"/>
              </a:ext>
            </a:extLst>
          </p:cNvPr>
          <p:cNvSpPr/>
          <p:nvPr userDrawn="1"/>
        </p:nvSpPr>
        <p:spPr>
          <a:xfrm>
            <a:off x="0" y="0"/>
            <a:ext cx="6099048" cy="3063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1E2134A-5CA3-254E-AAB3-8E1E2B3B6BA0}"/>
              </a:ext>
            </a:extLst>
          </p:cNvPr>
          <p:cNvSpPr/>
          <p:nvPr userDrawn="1"/>
        </p:nvSpPr>
        <p:spPr>
          <a:xfrm>
            <a:off x="6099048" y="0"/>
            <a:ext cx="6097901" cy="30632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0C5819-C67F-B747-9FA7-689098EF8919}"/>
              </a:ext>
            </a:extLst>
          </p:cNvPr>
          <p:cNvSpPr/>
          <p:nvPr userDrawn="1"/>
        </p:nvSpPr>
        <p:spPr>
          <a:xfrm>
            <a:off x="0" y="3063240"/>
            <a:ext cx="6099048" cy="30466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E622282D-24EC-6E40-8D00-4247768E5032}"/>
              </a:ext>
            </a:extLst>
          </p:cNvPr>
          <p:cNvSpPr/>
          <p:nvPr userDrawn="1"/>
        </p:nvSpPr>
        <p:spPr>
          <a:xfrm>
            <a:off x="6099048" y="3063240"/>
            <a:ext cx="6092952" cy="30466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5341CD6E-237D-C34C-8B8C-2DE7DCDD6199}"/>
              </a:ext>
            </a:extLst>
          </p:cNvPr>
          <p:cNvSpPr>
            <a:spLocks noGrp="1"/>
          </p:cNvSpPr>
          <p:nvPr>
            <p:ph type="ftr" sz="quarter" idx="10"/>
          </p:nvPr>
        </p:nvSpPr>
        <p:spPr/>
        <p:txBody>
          <a:bodyPr/>
          <a:lstStyle/>
          <a:p>
            <a:r>
              <a:rPr lang="en-US" dirty="0"/>
              <a:t>© 2018 CHS Inc. Internal</a:t>
            </a:r>
          </a:p>
        </p:txBody>
      </p:sp>
      <p:sp>
        <p:nvSpPr>
          <p:cNvPr id="4" name="Slide Number Placeholder 3">
            <a:extLst>
              <a:ext uri="{FF2B5EF4-FFF2-40B4-BE49-F238E27FC236}">
                <a16:creationId xmlns:a16="http://schemas.microsoft.com/office/drawing/2014/main" id="{755E3579-8024-E840-9B2D-C15ECF0BE4C2}"/>
              </a:ext>
            </a:extLst>
          </p:cNvPr>
          <p:cNvSpPr>
            <a:spLocks noGrp="1"/>
          </p:cNvSpPr>
          <p:nvPr>
            <p:ph type="sldNum" sz="quarter" idx="11"/>
          </p:nvPr>
        </p:nvSpPr>
        <p:spPr/>
        <p:txBody>
          <a:bodyPr/>
          <a:lstStyle/>
          <a:p>
            <a:fld id="{6A6F46FF-D5FD-D344-AAD7-CAD0D68AD4E5}" type="slidenum">
              <a:rPr lang="en-US" smtClean="0"/>
              <a:pPr/>
              <a:t>‹#›</a:t>
            </a:fld>
            <a:endParaRPr lang="en-US" dirty="0"/>
          </a:p>
        </p:txBody>
      </p:sp>
      <p:sp>
        <p:nvSpPr>
          <p:cNvPr id="28" name="Content Placeholder 13">
            <a:extLst>
              <a:ext uri="{FF2B5EF4-FFF2-40B4-BE49-F238E27FC236}">
                <a16:creationId xmlns:a16="http://schemas.microsoft.com/office/drawing/2014/main" id="{989838FC-24DD-904A-BD5B-C4CBE27B665A}"/>
              </a:ext>
            </a:extLst>
          </p:cNvPr>
          <p:cNvSpPr>
            <a:spLocks noGrp="1"/>
          </p:cNvSpPr>
          <p:nvPr>
            <p:ph sz="quarter" idx="16" hasCustomPrompt="1"/>
          </p:nvPr>
        </p:nvSpPr>
        <p:spPr>
          <a:xfrm>
            <a:off x="6750889" y="610758"/>
            <a:ext cx="4824399" cy="1858296"/>
          </a:xfrm>
        </p:spPr>
        <p:txBody>
          <a:bodyPr anchor="ctr">
            <a:noAutofit/>
          </a:bodyPr>
          <a:lstStyle>
            <a:lvl1pPr marL="0" indent="0" algn="ctr">
              <a:buNone/>
              <a:defRPr sz="2400" b="1">
                <a:solidFill>
                  <a:schemeClr val="tx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add text</a:t>
            </a:r>
          </a:p>
        </p:txBody>
      </p:sp>
      <p:sp>
        <p:nvSpPr>
          <p:cNvPr id="29" name="Content Placeholder 13">
            <a:extLst>
              <a:ext uri="{FF2B5EF4-FFF2-40B4-BE49-F238E27FC236}">
                <a16:creationId xmlns:a16="http://schemas.microsoft.com/office/drawing/2014/main" id="{D6D3DA66-BFA8-904C-BF2C-5920E38B5D63}"/>
              </a:ext>
            </a:extLst>
          </p:cNvPr>
          <p:cNvSpPr>
            <a:spLocks noGrp="1"/>
          </p:cNvSpPr>
          <p:nvPr>
            <p:ph sz="quarter" idx="17" hasCustomPrompt="1"/>
          </p:nvPr>
        </p:nvSpPr>
        <p:spPr>
          <a:xfrm>
            <a:off x="634310" y="610758"/>
            <a:ext cx="4824399" cy="1858296"/>
          </a:xfrm>
        </p:spPr>
        <p:txBody>
          <a:bodyPr anchor="ctr">
            <a:noAutofit/>
          </a:bodyPr>
          <a:lstStyle>
            <a:lvl1pPr marL="0" indent="0" algn="ctr">
              <a:buNone/>
              <a:defRPr sz="2400" b="1">
                <a:solidFill>
                  <a:schemeClr val="tx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add text</a:t>
            </a:r>
          </a:p>
        </p:txBody>
      </p:sp>
      <p:sp>
        <p:nvSpPr>
          <p:cNvPr id="30" name="Content Placeholder 13">
            <a:extLst>
              <a:ext uri="{FF2B5EF4-FFF2-40B4-BE49-F238E27FC236}">
                <a16:creationId xmlns:a16="http://schemas.microsoft.com/office/drawing/2014/main" id="{3AD2CC3D-106B-B145-94FA-C84700580B29}"/>
              </a:ext>
            </a:extLst>
          </p:cNvPr>
          <p:cNvSpPr>
            <a:spLocks noGrp="1"/>
          </p:cNvSpPr>
          <p:nvPr>
            <p:ph sz="quarter" idx="18" hasCustomPrompt="1"/>
          </p:nvPr>
        </p:nvSpPr>
        <p:spPr>
          <a:xfrm>
            <a:off x="637325" y="3665712"/>
            <a:ext cx="4824399" cy="1858296"/>
          </a:xfrm>
        </p:spPr>
        <p:txBody>
          <a:bodyPr anchor="ctr">
            <a:noAutofit/>
          </a:bodyPr>
          <a:lstStyle>
            <a:lvl1pPr marL="0" indent="0" algn="ctr">
              <a:buNone/>
              <a:defRPr sz="2400" b="1">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add text</a:t>
            </a:r>
          </a:p>
        </p:txBody>
      </p:sp>
      <p:sp>
        <p:nvSpPr>
          <p:cNvPr id="31" name="Content Placeholder 13">
            <a:extLst>
              <a:ext uri="{FF2B5EF4-FFF2-40B4-BE49-F238E27FC236}">
                <a16:creationId xmlns:a16="http://schemas.microsoft.com/office/drawing/2014/main" id="{74E020D0-7B6B-E949-AA73-F2505E0A58D3}"/>
              </a:ext>
            </a:extLst>
          </p:cNvPr>
          <p:cNvSpPr>
            <a:spLocks noGrp="1"/>
          </p:cNvSpPr>
          <p:nvPr>
            <p:ph sz="quarter" idx="19" hasCustomPrompt="1"/>
          </p:nvPr>
        </p:nvSpPr>
        <p:spPr>
          <a:xfrm>
            <a:off x="6733325" y="3670364"/>
            <a:ext cx="4824399" cy="1858296"/>
          </a:xfrm>
        </p:spPr>
        <p:txBody>
          <a:bodyPr anchor="ctr">
            <a:noAutofit/>
          </a:bodyPr>
          <a:lstStyle>
            <a:lvl1pPr marL="0" indent="0" algn="ctr">
              <a:buNone/>
              <a:defRPr sz="2400" b="1">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add text</a:t>
            </a:r>
          </a:p>
        </p:txBody>
      </p:sp>
    </p:spTree>
    <p:extLst>
      <p:ext uri="{BB962C8B-B14F-4D97-AF65-F5344CB8AC3E}">
        <p14:creationId xmlns:p14="http://schemas.microsoft.com/office/powerpoint/2010/main" val="3962647566"/>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7A: 3Col Text Blu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C2249AA-6350-3D4B-BF12-CF9277734F39}"/>
              </a:ext>
            </a:extLst>
          </p:cNvPr>
          <p:cNvSpPr/>
          <p:nvPr userDrawn="1"/>
        </p:nvSpPr>
        <p:spPr>
          <a:xfrm>
            <a:off x="0" y="0"/>
            <a:ext cx="4059936" cy="6109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5B8767E7-F775-D047-8839-80E3B138A0AC}"/>
              </a:ext>
            </a:extLst>
          </p:cNvPr>
          <p:cNvSpPr/>
          <p:nvPr userDrawn="1"/>
        </p:nvSpPr>
        <p:spPr>
          <a:xfrm>
            <a:off x="8119872" y="0"/>
            <a:ext cx="4069080" cy="6109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EB798042-084A-5640-9118-6F6BB4F6A829}"/>
              </a:ext>
            </a:extLst>
          </p:cNvPr>
          <p:cNvSpPr/>
          <p:nvPr userDrawn="1"/>
        </p:nvSpPr>
        <p:spPr>
          <a:xfrm>
            <a:off x="4059936" y="0"/>
            <a:ext cx="4059936" cy="61099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72971851-B546-1749-AB3D-7BFF839BFB83}"/>
              </a:ext>
            </a:extLst>
          </p:cNvPr>
          <p:cNvSpPr>
            <a:spLocks noGrp="1"/>
          </p:cNvSpPr>
          <p:nvPr>
            <p:ph type="ftr" sz="quarter" idx="10"/>
          </p:nvPr>
        </p:nvSpPr>
        <p:spPr/>
        <p:txBody>
          <a:bodyPr/>
          <a:lstStyle/>
          <a:p>
            <a:r>
              <a:rPr lang="en-US" dirty="0"/>
              <a:t>© 2018 CHS Inc. Internal</a:t>
            </a:r>
          </a:p>
        </p:txBody>
      </p:sp>
      <p:sp>
        <p:nvSpPr>
          <p:cNvPr id="3" name="Slide Number Placeholder 2">
            <a:extLst>
              <a:ext uri="{FF2B5EF4-FFF2-40B4-BE49-F238E27FC236}">
                <a16:creationId xmlns:a16="http://schemas.microsoft.com/office/drawing/2014/main" id="{C5C62988-2B1C-6246-A678-DC3A4D29FF6E}"/>
              </a:ext>
            </a:extLst>
          </p:cNvPr>
          <p:cNvSpPr>
            <a:spLocks noGrp="1"/>
          </p:cNvSpPr>
          <p:nvPr>
            <p:ph type="sldNum" sz="quarter" idx="11"/>
          </p:nvPr>
        </p:nvSpPr>
        <p:spPr/>
        <p:txBody>
          <a:bodyPr/>
          <a:lstStyle/>
          <a:p>
            <a:fld id="{6A6F46FF-D5FD-D344-AAD7-CAD0D68AD4E5}" type="slidenum">
              <a:rPr lang="en-US" smtClean="0"/>
              <a:pPr/>
              <a:t>‹#›</a:t>
            </a:fld>
            <a:endParaRPr lang="en-US" dirty="0"/>
          </a:p>
        </p:txBody>
      </p:sp>
      <p:sp>
        <p:nvSpPr>
          <p:cNvPr id="31" name="Text Placeholder 2">
            <a:extLst>
              <a:ext uri="{FF2B5EF4-FFF2-40B4-BE49-F238E27FC236}">
                <a16:creationId xmlns:a16="http://schemas.microsoft.com/office/drawing/2014/main" id="{9C77B6D8-AF96-DB44-83FF-1ABE86BFC432}"/>
              </a:ext>
            </a:extLst>
          </p:cNvPr>
          <p:cNvSpPr>
            <a:spLocks noGrp="1"/>
          </p:cNvSpPr>
          <p:nvPr>
            <p:ph type="body" sz="quarter" idx="12" hasCustomPrompt="1"/>
          </p:nvPr>
        </p:nvSpPr>
        <p:spPr>
          <a:xfrm>
            <a:off x="4333005" y="259185"/>
            <a:ext cx="3513799" cy="5608111"/>
          </a:xfrm>
        </p:spPr>
        <p:txBody>
          <a:bodyPr anchor="ctr">
            <a:noAutofit/>
          </a:bodyPr>
          <a:lstStyle>
            <a:lvl1pPr marL="0" indent="0" algn="ctr">
              <a:buNone/>
              <a:defRPr sz="2400" b="1">
                <a:solidFill>
                  <a:schemeClr val="bg1"/>
                </a:solidFill>
              </a:defRPr>
            </a:lvl1pPr>
          </a:lstStyle>
          <a:p>
            <a:pPr lvl="0"/>
            <a:r>
              <a:rPr lang="en-US" dirty="0"/>
              <a:t>Click to add text</a:t>
            </a:r>
          </a:p>
        </p:txBody>
      </p:sp>
      <p:sp>
        <p:nvSpPr>
          <p:cNvPr id="32" name="Text Placeholder 2">
            <a:extLst>
              <a:ext uri="{FF2B5EF4-FFF2-40B4-BE49-F238E27FC236}">
                <a16:creationId xmlns:a16="http://schemas.microsoft.com/office/drawing/2014/main" id="{2FC4989A-0FDA-E845-ABDA-9E8343E1E51C}"/>
              </a:ext>
            </a:extLst>
          </p:cNvPr>
          <p:cNvSpPr>
            <a:spLocks noGrp="1"/>
          </p:cNvSpPr>
          <p:nvPr>
            <p:ph type="body" sz="quarter" idx="13" hasCustomPrompt="1"/>
          </p:nvPr>
        </p:nvSpPr>
        <p:spPr>
          <a:xfrm>
            <a:off x="8397513" y="259185"/>
            <a:ext cx="3513799" cy="5608111"/>
          </a:xfrm>
        </p:spPr>
        <p:txBody>
          <a:bodyPr anchor="ctr">
            <a:noAutofit/>
          </a:bodyPr>
          <a:lstStyle>
            <a:lvl1pPr marL="0" indent="0" algn="ctr">
              <a:buNone/>
              <a:defRPr sz="2400" b="1">
                <a:solidFill>
                  <a:schemeClr val="tx2"/>
                </a:solidFill>
              </a:defRPr>
            </a:lvl1pPr>
          </a:lstStyle>
          <a:p>
            <a:pPr lvl="0"/>
            <a:r>
              <a:rPr lang="en-US" dirty="0"/>
              <a:t>Click to add text</a:t>
            </a:r>
          </a:p>
        </p:txBody>
      </p:sp>
      <p:sp>
        <p:nvSpPr>
          <p:cNvPr id="33" name="Text Placeholder 2">
            <a:extLst>
              <a:ext uri="{FF2B5EF4-FFF2-40B4-BE49-F238E27FC236}">
                <a16:creationId xmlns:a16="http://schemas.microsoft.com/office/drawing/2014/main" id="{634AA2DF-C1E0-4841-A1C2-FD7AA1895DC1}"/>
              </a:ext>
            </a:extLst>
          </p:cNvPr>
          <p:cNvSpPr>
            <a:spLocks noGrp="1"/>
          </p:cNvSpPr>
          <p:nvPr>
            <p:ph type="body" sz="quarter" idx="14" hasCustomPrompt="1"/>
          </p:nvPr>
        </p:nvSpPr>
        <p:spPr>
          <a:xfrm>
            <a:off x="273069" y="259185"/>
            <a:ext cx="3513799" cy="5608111"/>
          </a:xfrm>
        </p:spPr>
        <p:txBody>
          <a:bodyPr anchor="ctr">
            <a:noAutofit/>
          </a:bodyPr>
          <a:lstStyle>
            <a:lvl1pPr marL="0" indent="0" algn="ctr">
              <a:buNone/>
              <a:defRPr sz="2400" b="1">
                <a:solidFill>
                  <a:schemeClr val="tx2"/>
                </a:solidFill>
              </a:defRPr>
            </a:lvl1pPr>
          </a:lstStyle>
          <a:p>
            <a:pPr lvl="0"/>
            <a:r>
              <a:rPr lang="en-US" dirty="0"/>
              <a:t>Click to add text</a:t>
            </a:r>
          </a:p>
        </p:txBody>
      </p:sp>
    </p:spTree>
    <p:extLst>
      <p:ext uri="{BB962C8B-B14F-4D97-AF65-F5344CB8AC3E}">
        <p14:creationId xmlns:p14="http://schemas.microsoft.com/office/powerpoint/2010/main" val="1249189936"/>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7B: 3Col Text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C2249AA-6350-3D4B-BF12-CF9277734F39}"/>
              </a:ext>
            </a:extLst>
          </p:cNvPr>
          <p:cNvSpPr/>
          <p:nvPr userDrawn="1"/>
        </p:nvSpPr>
        <p:spPr>
          <a:xfrm>
            <a:off x="0" y="0"/>
            <a:ext cx="4059936" cy="61099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5B8767E7-F775-D047-8839-80E3B138A0AC}"/>
              </a:ext>
            </a:extLst>
          </p:cNvPr>
          <p:cNvSpPr/>
          <p:nvPr userDrawn="1"/>
        </p:nvSpPr>
        <p:spPr>
          <a:xfrm>
            <a:off x="8119872" y="0"/>
            <a:ext cx="4069080" cy="61099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EB798042-084A-5640-9118-6F6BB4F6A829}"/>
              </a:ext>
            </a:extLst>
          </p:cNvPr>
          <p:cNvSpPr/>
          <p:nvPr userDrawn="1"/>
        </p:nvSpPr>
        <p:spPr>
          <a:xfrm>
            <a:off x="4059936" y="0"/>
            <a:ext cx="4059936" cy="61099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72971851-B546-1749-AB3D-7BFF839BFB83}"/>
              </a:ext>
            </a:extLst>
          </p:cNvPr>
          <p:cNvSpPr>
            <a:spLocks noGrp="1"/>
          </p:cNvSpPr>
          <p:nvPr>
            <p:ph type="ftr" sz="quarter" idx="10"/>
          </p:nvPr>
        </p:nvSpPr>
        <p:spPr/>
        <p:txBody>
          <a:bodyPr/>
          <a:lstStyle/>
          <a:p>
            <a:r>
              <a:rPr lang="en-US" dirty="0"/>
              <a:t>© 2018 CHS Inc. Internal</a:t>
            </a:r>
          </a:p>
        </p:txBody>
      </p:sp>
      <p:sp>
        <p:nvSpPr>
          <p:cNvPr id="3" name="Slide Number Placeholder 2">
            <a:extLst>
              <a:ext uri="{FF2B5EF4-FFF2-40B4-BE49-F238E27FC236}">
                <a16:creationId xmlns:a16="http://schemas.microsoft.com/office/drawing/2014/main" id="{C5C62988-2B1C-6246-A678-DC3A4D29FF6E}"/>
              </a:ext>
            </a:extLst>
          </p:cNvPr>
          <p:cNvSpPr>
            <a:spLocks noGrp="1"/>
          </p:cNvSpPr>
          <p:nvPr>
            <p:ph type="sldNum" sz="quarter" idx="11"/>
          </p:nvPr>
        </p:nvSpPr>
        <p:spPr/>
        <p:txBody>
          <a:bodyPr/>
          <a:lstStyle/>
          <a:p>
            <a:fld id="{6A6F46FF-D5FD-D344-AAD7-CAD0D68AD4E5}" type="slidenum">
              <a:rPr lang="en-US" smtClean="0"/>
              <a:pPr/>
              <a:t>‹#›</a:t>
            </a:fld>
            <a:endParaRPr lang="en-US" dirty="0"/>
          </a:p>
        </p:txBody>
      </p:sp>
      <p:sp>
        <p:nvSpPr>
          <p:cNvPr id="31" name="Text Placeholder 2">
            <a:extLst>
              <a:ext uri="{FF2B5EF4-FFF2-40B4-BE49-F238E27FC236}">
                <a16:creationId xmlns:a16="http://schemas.microsoft.com/office/drawing/2014/main" id="{9C77B6D8-AF96-DB44-83FF-1ABE86BFC432}"/>
              </a:ext>
            </a:extLst>
          </p:cNvPr>
          <p:cNvSpPr>
            <a:spLocks noGrp="1"/>
          </p:cNvSpPr>
          <p:nvPr>
            <p:ph type="body" sz="quarter" idx="12" hasCustomPrompt="1"/>
          </p:nvPr>
        </p:nvSpPr>
        <p:spPr>
          <a:xfrm>
            <a:off x="4333005" y="259185"/>
            <a:ext cx="3513799" cy="5608111"/>
          </a:xfrm>
        </p:spPr>
        <p:txBody>
          <a:bodyPr anchor="ctr">
            <a:noAutofit/>
          </a:bodyPr>
          <a:lstStyle>
            <a:lvl1pPr marL="0" indent="0" algn="ctr">
              <a:buNone/>
              <a:defRPr sz="2400" b="1">
                <a:solidFill>
                  <a:schemeClr val="bg1"/>
                </a:solidFill>
              </a:defRPr>
            </a:lvl1pPr>
          </a:lstStyle>
          <a:p>
            <a:pPr lvl="0"/>
            <a:r>
              <a:rPr lang="en-US" dirty="0"/>
              <a:t>Click to add text</a:t>
            </a:r>
          </a:p>
        </p:txBody>
      </p:sp>
      <p:sp>
        <p:nvSpPr>
          <p:cNvPr id="32" name="Text Placeholder 2">
            <a:extLst>
              <a:ext uri="{FF2B5EF4-FFF2-40B4-BE49-F238E27FC236}">
                <a16:creationId xmlns:a16="http://schemas.microsoft.com/office/drawing/2014/main" id="{2FC4989A-0FDA-E845-ABDA-9E8343E1E51C}"/>
              </a:ext>
            </a:extLst>
          </p:cNvPr>
          <p:cNvSpPr>
            <a:spLocks noGrp="1"/>
          </p:cNvSpPr>
          <p:nvPr>
            <p:ph type="body" sz="quarter" idx="13" hasCustomPrompt="1"/>
          </p:nvPr>
        </p:nvSpPr>
        <p:spPr>
          <a:xfrm>
            <a:off x="8397513" y="259185"/>
            <a:ext cx="3513799" cy="5608111"/>
          </a:xfrm>
        </p:spPr>
        <p:txBody>
          <a:bodyPr anchor="ctr">
            <a:noAutofit/>
          </a:bodyPr>
          <a:lstStyle>
            <a:lvl1pPr marL="0" indent="0" algn="ctr">
              <a:buNone/>
              <a:defRPr sz="2400" b="1">
                <a:solidFill>
                  <a:schemeClr val="tx2"/>
                </a:solidFill>
              </a:defRPr>
            </a:lvl1pPr>
          </a:lstStyle>
          <a:p>
            <a:pPr lvl="0"/>
            <a:r>
              <a:rPr lang="en-US" dirty="0"/>
              <a:t>Click to add text</a:t>
            </a:r>
          </a:p>
        </p:txBody>
      </p:sp>
      <p:sp>
        <p:nvSpPr>
          <p:cNvPr id="33" name="Text Placeholder 2">
            <a:extLst>
              <a:ext uri="{FF2B5EF4-FFF2-40B4-BE49-F238E27FC236}">
                <a16:creationId xmlns:a16="http://schemas.microsoft.com/office/drawing/2014/main" id="{634AA2DF-C1E0-4841-A1C2-FD7AA1895DC1}"/>
              </a:ext>
            </a:extLst>
          </p:cNvPr>
          <p:cNvSpPr>
            <a:spLocks noGrp="1"/>
          </p:cNvSpPr>
          <p:nvPr>
            <p:ph type="body" sz="quarter" idx="14" hasCustomPrompt="1"/>
          </p:nvPr>
        </p:nvSpPr>
        <p:spPr>
          <a:xfrm>
            <a:off x="273069" y="259185"/>
            <a:ext cx="3513799" cy="5608111"/>
          </a:xfrm>
        </p:spPr>
        <p:txBody>
          <a:bodyPr anchor="ctr">
            <a:noAutofit/>
          </a:bodyPr>
          <a:lstStyle>
            <a:lvl1pPr marL="0" indent="0" algn="ctr">
              <a:buNone/>
              <a:defRPr sz="2400" b="1">
                <a:solidFill>
                  <a:schemeClr val="tx2"/>
                </a:solidFill>
              </a:defRPr>
            </a:lvl1pPr>
          </a:lstStyle>
          <a:p>
            <a:pPr lvl="0"/>
            <a:r>
              <a:rPr lang="en-US" dirty="0"/>
              <a:t>Click to add text</a:t>
            </a:r>
          </a:p>
        </p:txBody>
      </p:sp>
    </p:spTree>
    <p:extLst>
      <p:ext uri="{BB962C8B-B14F-4D97-AF65-F5344CB8AC3E}">
        <p14:creationId xmlns:p14="http://schemas.microsoft.com/office/powerpoint/2010/main" val="3375521004"/>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7C: 3Col Text Orange/Yellow">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C2249AA-6350-3D4B-BF12-CF9277734F39}"/>
              </a:ext>
            </a:extLst>
          </p:cNvPr>
          <p:cNvSpPr/>
          <p:nvPr userDrawn="1"/>
        </p:nvSpPr>
        <p:spPr>
          <a:xfrm>
            <a:off x="0" y="0"/>
            <a:ext cx="4059936" cy="61099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5B8767E7-F775-D047-8839-80E3B138A0AC}"/>
              </a:ext>
            </a:extLst>
          </p:cNvPr>
          <p:cNvSpPr/>
          <p:nvPr userDrawn="1"/>
        </p:nvSpPr>
        <p:spPr>
          <a:xfrm>
            <a:off x="8119872" y="0"/>
            <a:ext cx="4069080" cy="61099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EB798042-084A-5640-9118-6F6BB4F6A829}"/>
              </a:ext>
            </a:extLst>
          </p:cNvPr>
          <p:cNvSpPr/>
          <p:nvPr userDrawn="1"/>
        </p:nvSpPr>
        <p:spPr>
          <a:xfrm>
            <a:off x="4059936" y="0"/>
            <a:ext cx="4059936" cy="61099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72971851-B546-1749-AB3D-7BFF839BFB83}"/>
              </a:ext>
            </a:extLst>
          </p:cNvPr>
          <p:cNvSpPr>
            <a:spLocks noGrp="1"/>
          </p:cNvSpPr>
          <p:nvPr>
            <p:ph type="ftr" sz="quarter" idx="10"/>
          </p:nvPr>
        </p:nvSpPr>
        <p:spPr/>
        <p:txBody>
          <a:bodyPr/>
          <a:lstStyle/>
          <a:p>
            <a:r>
              <a:rPr lang="en-US" dirty="0"/>
              <a:t>© 2018 CHS Inc. Internal</a:t>
            </a:r>
          </a:p>
        </p:txBody>
      </p:sp>
      <p:sp>
        <p:nvSpPr>
          <p:cNvPr id="3" name="Slide Number Placeholder 2">
            <a:extLst>
              <a:ext uri="{FF2B5EF4-FFF2-40B4-BE49-F238E27FC236}">
                <a16:creationId xmlns:a16="http://schemas.microsoft.com/office/drawing/2014/main" id="{C5C62988-2B1C-6246-A678-DC3A4D29FF6E}"/>
              </a:ext>
            </a:extLst>
          </p:cNvPr>
          <p:cNvSpPr>
            <a:spLocks noGrp="1"/>
          </p:cNvSpPr>
          <p:nvPr>
            <p:ph type="sldNum" sz="quarter" idx="11"/>
          </p:nvPr>
        </p:nvSpPr>
        <p:spPr/>
        <p:txBody>
          <a:bodyPr/>
          <a:lstStyle/>
          <a:p>
            <a:fld id="{6A6F46FF-D5FD-D344-AAD7-CAD0D68AD4E5}" type="slidenum">
              <a:rPr lang="en-US" smtClean="0"/>
              <a:pPr/>
              <a:t>‹#›</a:t>
            </a:fld>
            <a:endParaRPr lang="en-US" dirty="0"/>
          </a:p>
        </p:txBody>
      </p:sp>
      <p:sp>
        <p:nvSpPr>
          <p:cNvPr id="31" name="Text Placeholder 2">
            <a:extLst>
              <a:ext uri="{FF2B5EF4-FFF2-40B4-BE49-F238E27FC236}">
                <a16:creationId xmlns:a16="http://schemas.microsoft.com/office/drawing/2014/main" id="{9C77B6D8-AF96-DB44-83FF-1ABE86BFC432}"/>
              </a:ext>
            </a:extLst>
          </p:cNvPr>
          <p:cNvSpPr>
            <a:spLocks noGrp="1"/>
          </p:cNvSpPr>
          <p:nvPr>
            <p:ph type="body" sz="quarter" idx="12" hasCustomPrompt="1"/>
          </p:nvPr>
        </p:nvSpPr>
        <p:spPr>
          <a:xfrm>
            <a:off x="4333005" y="259185"/>
            <a:ext cx="3513799" cy="5608111"/>
          </a:xfrm>
        </p:spPr>
        <p:txBody>
          <a:bodyPr anchor="ctr">
            <a:noAutofit/>
          </a:bodyPr>
          <a:lstStyle>
            <a:lvl1pPr marL="0" indent="0" algn="ctr">
              <a:buNone/>
              <a:defRPr sz="2400" b="1">
                <a:solidFill>
                  <a:schemeClr val="bg1"/>
                </a:solidFill>
              </a:defRPr>
            </a:lvl1pPr>
          </a:lstStyle>
          <a:p>
            <a:pPr lvl="0"/>
            <a:r>
              <a:rPr lang="en-US" dirty="0"/>
              <a:t>Click to add text</a:t>
            </a:r>
          </a:p>
        </p:txBody>
      </p:sp>
      <p:sp>
        <p:nvSpPr>
          <p:cNvPr id="32" name="Text Placeholder 2">
            <a:extLst>
              <a:ext uri="{FF2B5EF4-FFF2-40B4-BE49-F238E27FC236}">
                <a16:creationId xmlns:a16="http://schemas.microsoft.com/office/drawing/2014/main" id="{2FC4989A-0FDA-E845-ABDA-9E8343E1E51C}"/>
              </a:ext>
            </a:extLst>
          </p:cNvPr>
          <p:cNvSpPr>
            <a:spLocks noGrp="1"/>
          </p:cNvSpPr>
          <p:nvPr>
            <p:ph type="body" sz="quarter" idx="13" hasCustomPrompt="1"/>
          </p:nvPr>
        </p:nvSpPr>
        <p:spPr>
          <a:xfrm>
            <a:off x="8397513" y="259185"/>
            <a:ext cx="3513799" cy="5608111"/>
          </a:xfrm>
        </p:spPr>
        <p:txBody>
          <a:bodyPr anchor="ctr">
            <a:noAutofit/>
          </a:bodyPr>
          <a:lstStyle>
            <a:lvl1pPr marL="0" indent="0" algn="ctr">
              <a:buNone/>
              <a:defRPr sz="2400" b="1">
                <a:solidFill>
                  <a:schemeClr val="tx2"/>
                </a:solidFill>
              </a:defRPr>
            </a:lvl1pPr>
          </a:lstStyle>
          <a:p>
            <a:pPr lvl="0"/>
            <a:r>
              <a:rPr lang="en-US" dirty="0"/>
              <a:t>Click to add text</a:t>
            </a:r>
          </a:p>
        </p:txBody>
      </p:sp>
      <p:sp>
        <p:nvSpPr>
          <p:cNvPr id="33" name="Text Placeholder 2">
            <a:extLst>
              <a:ext uri="{FF2B5EF4-FFF2-40B4-BE49-F238E27FC236}">
                <a16:creationId xmlns:a16="http://schemas.microsoft.com/office/drawing/2014/main" id="{634AA2DF-C1E0-4841-A1C2-FD7AA1895DC1}"/>
              </a:ext>
            </a:extLst>
          </p:cNvPr>
          <p:cNvSpPr>
            <a:spLocks noGrp="1"/>
          </p:cNvSpPr>
          <p:nvPr>
            <p:ph type="body" sz="quarter" idx="14" hasCustomPrompt="1"/>
          </p:nvPr>
        </p:nvSpPr>
        <p:spPr>
          <a:xfrm>
            <a:off x="273069" y="259185"/>
            <a:ext cx="3513799" cy="5608111"/>
          </a:xfrm>
        </p:spPr>
        <p:txBody>
          <a:bodyPr anchor="ctr">
            <a:noAutofit/>
          </a:bodyPr>
          <a:lstStyle>
            <a:lvl1pPr marL="0" indent="0" algn="ctr">
              <a:buNone/>
              <a:defRPr sz="2400" b="1">
                <a:solidFill>
                  <a:schemeClr val="tx2"/>
                </a:solidFill>
              </a:defRPr>
            </a:lvl1pPr>
          </a:lstStyle>
          <a:p>
            <a:pPr lvl="0"/>
            <a:r>
              <a:rPr lang="en-US" dirty="0"/>
              <a:t>Click to add text</a:t>
            </a:r>
          </a:p>
        </p:txBody>
      </p:sp>
    </p:spTree>
    <p:extLst>
      <p:ext uri="{BB962C8B-B14F-4D97-AF65-F5344CB8AC3E}">
        <p14:creationId xmlns:p14="http://schemas.microsoft.com/office/powerpoint/2010/main" val="63620568"/>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8A: 3Col Bold + Subhead Text Blu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B9C1361-0D58-AC47-94BD-AF75CE21FB1B}"/>
              </a:ext>
            </a:extLst>
          </p:cNvPr>
          <p:cNvSpPr/>
          <p:nvPr userDrawn="1"/>
        </p:nvSpPr>
        <p:spPr>
          <a:xfrm>
            <a:off x="0" y="0"/>
            <a:ext cx="4059936" cy="6109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0F11A369-FDB2-3746-80D8-ACF7E094D235}"/>
              </a:ext>
            </a:extLst>
          </p:cNvPr>
          <p:cNvSpPr/>
          <p:nvPr userDrawn="1"/>
        </p:nvSpPr>
        <p:spPr>
          <a:xfrm>
            <a:off x="8122920" y="0"/>
            <a:ext cx="4069080" cy="6109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D234D60-9600-4F4E-9DD9-C648A5DEE14C}"/>
              </a:ext>
            </a:extLst>
          </p:cNvPr>
          <p:cNvSpPr/>
          <p:nvPr userDrawn="1"/>
        </p:nvSpPr>
        <p:spPr>
          <a:xfrm>
            <a:off x="4059936" y="0"/>
            <a:ext cx="4059936" cy="61099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Placeholder 2">
            <a:extLst>
              <a:ext uri="{FF2B5EF4-FFF2-40B4-BE49-F238E27FC236}">
                <a16:creationId xmlns:a16="http://schemas.microsoft.com/office/drawing/2014/main" id="{11876792-0D39-D94C-90B8-59DC76CBAE35}"/>
              </a:ext>
            </a:extLst>
          </p:cNvPr>
          <p:cNvSpPr>
            <a:spLocks noGrp="1"/>
          </p:cNvSpPr>
          <p:nvPr>
            <p:ph type="body" sz="quarter" idx="12" hasCustomPrompt="1"/>
          </p:nvPr>
        </p:nvSpPr>
        <p:spPr>
          <a:xfrm>
            <a:off x="273069" y="1222745"/>
            <a:ext cx="3513799" cy="1529960"/>
          </a:xfrm>
        </p:spPr>
        <p:txBody>
          <a:bodyPr anchor="b">
            <a:noAutofit/>
          </a:bodyPr>
          <a:lstStyle>
            <a:lvl1pPr marL="0" indent="0" algn="ctr">
              <a:buNone/>
              <a:defRPr sz="3200" b="1">
                <a:solidFill>
                  <a:schemeClr val="tx2"/>
                </a:solidFill>
              </a:defRPr>
            </a:lvl1pPr>
          </a:lstStyle>
          <a:p>
            <a:pPr lvl="0"/>
            <a:r>
              <a:rPr lang="en-US" dirty="0"/>
              <a:t>Click to add text</a:t>
            </a:r>
          </a:p>
        </p:txBody>
      </p:sp>
      <p:sp>
        <p:nvSpPr>
          <p:cNvPr id="38" name="Text Placeholder 2">
            <a:extLst>
              <a:ext uri="{FF2B5EF4-FFF2-40B4-BE49-F238E27FC236}">
                <a16:creationId xmlns:a16="http://schemas.microsoft.com/office/drawing/2014/main" id="{39AE76EA-7F83-1F46-B240-3AADDED885BE}"/>
              </a:ext>
            </a:extLst>
          </p:cNvPr>
          <p:cNvSpPr>
            <a:spLocks noGrp="1"/>
          </p:cNvSpPr>
          <p:nvPr>
            <p:ph type="body" sz="quarter" idx="13" hasCustomPrompt="1"/>
          </p:nvPr>
        </p:nvSpPr>
        <p:spPr>
          <a:xfrm>
            <a:off x="273069" y="3059715"/>
            <a:ext cx="3513799" cy="2786067"/>
          </a:xfrm>
        </p:spPr>
        <p:txBody>
          <a:bodyPr anchor="t">
            <a:noAutofit/>
          </a:bodyPr>
          <a:lstStyle>
            <a:lvl1pPr marL="0" indent="0" algn="ctr">
              <a:buNone/>
              <a:defRPr sz="2400" b="0">
                <a:solidFill>
                  <a:schemeClr val="bg2"/>
                </a:solidFill>
              </a:defRPr>
            </a:lvl1pPr>
          </a:lstStyle>
          <a:p>
            <a:pPr lvl="0"/>
            <a:r>
              <a:rPr lang="en-US" dirty="0"/>
              <a:t>Click to add text</a:t>
            </a:r>
          </a:p>
        </p:txBody>
      </p:sp>
      <p:sp>
        <p:nvSpPr>
          <p:cNvPr id="39" name="Text Placeholder 2">
            <a:extLst>
              <a:ext uri="{FF2B5EF4-FFF2-40B4-BE49-F238E27FC236}">
                <a16:creationId xmlns:a16="http://schemas.microsoft.com/office/drawing/2014/main" id="{4ADE6178-4E55-4544-9A48-AB34DBD3D3EE}"/>
              </a:ext>
            </a:extLst>
          </p:cNvPr>
          <p:cNvSpPr>
            <a:spLocks noGrp="1"/>
          </p:cNvSpPr>
          <p:nvPr>
            <p:ph type="body" sz="quarter" idx="14" hasCustomPrompt="1"/>
          </p:nvPr>
        </p:nvSpPr>
        <p:spPr>
          <a:xfrm>
            <a:off x="8392940" y="1222745"/>
            <a:ext cx="3513799" cy="1529960"/>
          </a:xfrm>
        </p:spPr>
        <p:txBody>
          <a:bodyPr anchor="b">
            <a:noAutofit/>
          </a:bodyPr>
          <a:lstStyle>
            <a:lvl1pPr marL="0" indent="0" algn="ctr">
              <a:buNone/>
              <a:defRPr sz="3200" b="1">
                <a:solidFill>
                  <a:schemeClr val="tx2"/>
                </a:solidFill>
              </a:defRPr>
            </a:lvl1pPr>
          </a:lstStyle>
          <a:p>
            <a:pPr lvl="0"/>
            <a:r>
              <a:rPr lang="en-US" dirty="0"/>
              <a:t>Click to add text</a:t>
            </a:r>
          </a:p>
        </p:txBody>
      </p:sp>
      <p:sp>
        <p:nvSpPr>
          <p:cNvPr id="40" name="Text Placeholder 2">
            <a:extLst>
              <a:ext uri="{FF2B5EF4-FFF2-40B4-BE49-F238E27FC236}">
                <a16:creationId xmlns:a16="http://schemas.microsoft.com/office/drawing/2014/main" id="{0962921D-11DE-654E-9EAD-D3BE79FA535C}"/>
              </a:ext>
            </a:extLst>
          </p:cNvPr>
          <p:cNvSpPr>
            <a:spLocks noGrp="1"/>
          </p:cNvSpPr>
          <p:nvPr>
            <p:ph type="body" sz="quarter" idx="15" hasCustomPrompt="1"/>
          </p:nvPr>
        </p:nvSpPr>
        <p:spPr>
          <a:xfrm>
            <a:off x="8392940" y="3059715"/>
            <a:ext cx="3513799" cy="2786067"/>
          </a:xfrm>
        </p:spPr>
        <p:txBody>
          <a:bodyPr anchor="t">
            <a:noAutofit/>
          </a:bodyPr>
          <a:lstStyle>
            <a:lvl1pPr marL="0" indent="0" algn="ctr">
              <a:buNone/>
              <a:defRPr sz="2400" b="0">
                <a:solidFill>
                  <a:schemeClr val="bg2"/>
                </a:solidFill>
              </a:defRPr>
            </a:lvl1pPr>
          </a:lstStyle>
          <a:p>
            <a:pPr lvl="0"/>
            <a:r>
              <a:rPr lang="en-US" dirty="0"/>
              <a:t>Click to add text</a:t>
            </a:r>
          </a:p>
        </p:txBody>
      </p:sp>
      <p:sp>
        <p:nvSpPr>
          <p:cNvPr id="41" name="Text Placeholder 2">
            <a:extLst>
              <a:ext uri="{FF2B5EF4-FFF2-40B4-BE49-F238E27FC236}">
                <a16:creationId xmlns:a16="http://schemas.microsoft.com/office/drawing/2014/main" id="{B5994E3C-2D92-5943-8A52-C98317287E21}"/>
              </a:ext>
            </a:extLst>
          </p:cNvPr>
          <p:cNvSpPr>
            <a:spLocks noGrp="1"/>
          </p:cNvSpPr>
          <p:nvPr>
            <p:ph type="body" sz="quarter" idx="16" hasCustomPrompt="1"/>
          </p:nvPr>
        </p:nvSpPr>
        <p:spPr>
          <a:xfrm>
            <a:off x="4340165" y="1222745"/>
            <a:ext cx="3513799" cy="1529960"/>
          </a:xfrm>
        </p:spPr>
        <p:txBody>
          <a:bodyPr anchor="b">
            <a:noAutofit/>
          </a:bodyPr>
          <a:lstStyle>
            <a:lvl1pPr marL="0" indent="0" algn="ctr">
              <a:buNone/>
              <a:defRPr sz="3200" b="1">
                <a:solidFill>
                  <a:schemeClr val="bg1"/>
                </a:solidFill>
              </a:defRPr>
            </a:lvl1pPr>
          </a:lstStyle>
          <a:p>
            <a:pPr lvl="0"/>
            <a:r>
              <a:rPr lang="en-US" dirty="0"/>
              <a:t>Click to add text</a:t>
            </a:r>
          </a:p>
        </p:txBody>
      </p:sp>
      <p:sp>
        <p:nvSpPr>
          <p:cNvPr id="42" name="Text Placeholder 2">
            <a:extLst>
              <a:ext uri="{FF2B5EF4-FFF2-40B4-BE49-F238E27FC236}">
                <a16:creationId xmlns:a16="http://schemas.microsoft.com/office/drawing/2014/main" id="{25CB3D8B-ADDB-4949-88A0-7D83996A9806}"/>
              </a:ext>
            </a:extLst>
          </p:cNvPr>
          <p:cNvSpPr>
            <a:spLocks noGrp="1"/>
          </p:cNvSpPr>
          <p:nvPr>
            <p:ph type="body" sz="quarter" idx="17" hasCustomPrompt="1"/>
          </p:nvPr>
        </p:nvSpPr>
        <p:spPr>
          <a:xfrm>
            <a:off x="4340165" y="3059715"/>
            <a:ext cx="3513799" cy="2786067"/>
          </a:xfrm>
        </p:spPr>
        <p:txBody>
          <a:bodyPr anchor="t">
            <a:noAutofit/>
          </a:bodyPr>
          <a:lstStyle>
            <a:lvl1pPr marL="0" indent="0" algn="ctr">
              <a:buNone/>
              <a:defRPr sz="2400" b="0">
                <a:solidFill>
                  <a:schemeClr val="bg1"/>
                </a:solidFill>
              </a:defRPr>
            </a:lvl1pPr>
          </a:lstStyle>
          <a:p>
            <a:pPr lvl="0"/>
            <a:r>
              <a:rPr lang="en-US" dirty="0"/>
              <a:t>Click to add text</a:t>
            </a:r>
          </a:p>
        </p:txBody>
      </p:sp>
      <p:sp>
        <p:nvSpPr>
          <p:cNvPr id="2" name="Footer Placeholder 1">
            <a:extLst>
              <a:ext uri="{FF2B5EF4-FFF2-40B4-BE49-F238E27FC236}">
                <a16:creationId xmlns:a16="http://schemas.microsoft.com/office/drawing/2014/main" id="{4F749F62-EE5C-164E-8F07-EA84BAAEE2D6}"/>
              </a:ext>
            </a:extLst>
          </p:cNvPr>
          <p:cNvSpPr>
            <a:spLocks noGrp="1"/>
          </p:cNvSpPr>
          <p:nvPr>
            <p:ph type="ftr" sz="quarter" idx="18"/>
          </p:nvPr>
        </p:nvSpPr>
        <p:spPr/>
        <p:txBody>
          <a:bodyPr/>
          <a:lstStyle/>
          <a:p>
            <a:r>
              <a:rPr lang="en-US" dirty="0"/>
              <a:t>© 2018 CHS Inc. Internal</a:t>
            </a:r>
          </a:p>
        </p:txBody>
      </p:sp>
      <p:sp>
        <p:nvSpPr>
          <p:cNvPr id="3" name="Slide Number Placeholder 2">
            <a:extLst>
              <a:ext uri="{FF2B5EF4-FFF2-40B4-BE49-F238E27FC236}">
                <a16:creationId xmlns:a16="http://schemas.microsoft.com/office/drawing/2014/main" id="{309BDD7E-EE2A-C044-B393-C4B96D450795}"/>
              </a:ext>
            </a:extLst>
          </p:cNvPr>
          <p:cNvSpPr>
            <a:spLocks noGrp="1"/>
          </p:cNvSpPr>
          <p:nvPr>
            <p:ph type="sldNum" sz="quarter" idx="19"/>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2772439531"/>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8B: 3Col Bold + Subhead Text Green">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B9C1361-0D58-AC47-94BD-AF75CE21FB1B}"/>
              </a:ext>
            </a:extLst>
          </p:cNvPr>
          <p:cNvSpPr/>
          <p:nvPr userDrawn="1"/>
        </p:nvSpPr>
        <p:spPr>
          <a:xfrm>
            <a:off x="0" y="0"/>
            <a:ext cx="4059936" cy="61099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0F11A369-FDB2-3746-80D8-ACF7E094D235}"/>
              </a:ext>
            </a:extLst>
          </p:cNvPr>
          <p:cNvSpPr/>
          <p:nvPr userDrawn="1"/>
        </p:nvSpPr>
        <p:spPr>
          <a:xfrm>
            <a:off x="8119872" y="0"/>
            <a:ext cx="4069080" cy="61099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D234D60-9600-4F4E-9DD9-C648A5DEE14C}"/>
              </a:ext>
            </a:extLst>
          </p:cNvPr>
          <p:cNvSpPr/>
          <p:nvPr userDrawn="1"/>
        </p:nvSpPr>
        <p:spPr>
          <a:xfrm>
            <a:off x="4059936" y="0"/>
            <a:ext cx="4059936" cy="61099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Placeholder 2">
            <a:extLst>
              <a:ext uri="{FF2B5EF4-FFF2-40B4-BE49-F238E27FC236}">
                <a16:creationId xmlns:a16="http://schemas.microsoft.com/office/drawing/2014/main" id="{11876792-0D39-D94C-90B8-59DC76CBAE35}"/>
              </a:ext>
            </a:extLst>
          </p:cNvPr>
          <p:cNvSpPr>
            <a:spLocks noGrp="1"/>
          </p:cNvSpPr>
          <p:nvPr>
            <p:ph type="body" sz="quarter" idx="12" hasCustomPrompt="1"/>
          </p:nvPr>
        </p:nvSpPr>
        <p:spPr>
          <a:xfrm>
            <a:off x="273069" y="1222745"/>
            <a:ext cx="3513799" cy="1529960"/>
          </a:xfrm>
        </p:spPr>
        <p:txBody>
          <a:bodyPr anchor="b">
            <a:noAutofit/>
          </a:bodyPr>
          <a:lstStyle>
            <a:lvl1pPr marL="0" indent="0" algn="ctr">
              <a:buNone/>
              <a:defRPr sz="3200" b="1">
                <a:solidFill>
                  <a:schemeClr val="tx2"/>
                </a:solidFill>
              </a:defRPr>
            </a:lvl1pPr>
          </a:lstStyle>
          <a:p>
            <a:pPr lvl="0"/>
            <a:r>
              <a:rPr lang="en-US" dirty="0"/>
              <a:t>Click to add text</a:t>
            </a:r>
          </a:p>
        </p:txBody>
      </p:sp>
      <p:sp>
        <p:nvSpPr>
          <p:cNvPr id="38" name="Text Placeholder 2">
            <a:extLst>
              <a:ext uri="{FF2B5EF4-FFF2-40B4-BE49-F238E27FC236}">
                <a16:creationId xmlns:a16="http://schemas.microsoft.com/office/drawing/2014/main" id="{39AE76EA-7F83-1F46-B240-3AADDED885BE}"/>
              </a:ext>
            </a:extLst>
          </p:cNvPr>
          <p:cNvSpPr>
            <a:spLocks noGrp="1"/>
          </p:cNvSpPr>
          <p:nvPr>
            <p:ph type="body" sz="quarter" idx="13" hasCustomPrompt="1"/>
          </p:nvPr>
        </p:nvSpPr>
        <p:spPr>
          <a:xfrm>
            <a:off x="273069" y="3059715"/>
            <a:ext cx="3513799" cy="2786067"/>
          </a:xfrm>
        </p:spPr>
        <p:txBody>
          <a:bodyPr anchor="t">
            <a:noAutofit/>
          </a:bodyPr>
          <a:lstStyle>
            <a:lvl1pPr marL="0" indent="0" algn="ctr">
              <a:buNone/>
              <a:defRPr sz="2400" b="0">
                <a:solidFill>
                  <a:schemeClr val="bg2"/>
                </a:solidFill>
              </a:defRPr>
            </a:lvl1pPr>
          </a:lstStyle>
          <a:p>
            <a:pPr lvl="0"/>
            <a:r>
              <a:rPr lang="en-US" dirty="0"/>
              <a:t>Click to add text</a:t>
            </a:r>
          </a:p>
        </p:txBody>
      </p:sp>
      <p:sp>
        <p:nvSpPr>
          <p:cNvPr id="39" name="Text Placeholder 2">
            <a:extLst>
              <a:ext uri="{FF2B5EF4-FFF2-40B4-BE49-F238E27FC236}">
                <a16:creationId xmlns:a16="http://schemas.microsoft.com/office/drawing/2014/main" id="{4ADE6178-4E55-4544-9A48-AB34DBD3D3EE}"/>
              </a:ext>
            </a:extLst>
          </p:cNvPr>
          <p:cNvSpPr>
            <a:spLocks noGrp="1"/>
          </p:cNvSpPr>
          <p:nvPr>
            <p:ph type="body" sz="quarter" idx="14" hasCustomPrompt="1"/>
          </p:nvPr>
        </p:nvSpPr>
        <p:spPr>
          <a:xfrm>
            <a:off x="8392940" y="1222745"/>
            <a:ext cx="3513799" cy="1529960"/>
          </a:xfrm>
        </p:spPr>
        <p:txBody>
          <a:bodyPr anchor="b">
            <a:noAutofit/>
          </a:bodyPr>
          <a:lstStyle>
            <a:lvl1pPr marL="0" indent="0" algn="ctr">
              <a:buNone/>
              <a:defRPr sz="3200" b="1">
                <a:solidFill>
                  <a:schemeClr val="tx2"/>
                </a:solidFill>
              </a:defRPr>
            </a:lvl1pPr>
          </a:lstStyle>
          <a:p>
            <a:pPr lvl="0"/>
            <a:r>
              <a:rPr lang="en-US" dirty="0"/>
              <a:t>Click to add text</a:t>
            </a:r>
          </a:p>
        </p:txBody>
      </p:sp>
      <p:sp>
        <p:nvSpPr>
          <p:cNvPr id="40" name="Text Placeholder 2">
            <a:extLst>
              <a:ext uri="{FF2B5EF4-FFF2-40B4-BE49-F238E27FC236}">
                <a16:creationId xmlns:a16="http://schemas.microsoft.com/office/drawing/2014/main" id="{0962921D-11DE-654E-9EAD-D3BE79FA535C}"/>
              </a:ext>
            </a:extLst>
          </p:cNvPr>
          <p:cNvSpPr>
            <a:spLocks noGrp="1"/>
          </p:cNvSpPr>
          <p:nvPr>
            <p:ph type="body" sz="quarter" idx="15" hasCustomPrompt="1"/>
          </p:nvPr>
        </p:nvSpPr>
        <p:spPr>
          <a:xfrm>
            <a:off x="8392940" y="3059715"/>
            <a:ext cx="3513799" cy="2786067"/>
          </a:xfrm>
        </p:spPr>
        <p:txBody>
          <a:bodyPr anchor="t">
            <a:noAutofit/>
          </a:bodyPr>
          <a:lstStyle>
            <a:lvl1pPr marL="0" indent="0" algn="ctr">
              <a:buNone/>
              <a:defRPr sz="2400" b="0">
                <a:solidFill>
                  <a:schemeClr val="bg2"/>
                </a:solidFill>
              </a:defRPr>
            </a:lvl1pPr>
          </a:lstStyle>
          <a:p>
            <a:pPr lvl="0"/>
            <a:r>
              <a:rPr lang="en-US" dirty="0"/>
              <a:t>Click to add text</a:t>
            </a:r>
          </a:p>
        </p:txBody>
      </p:sp>
      <p:sp>
        <p:nvSpPr>
          <p:cNvPr id="41" name="Text Placeholder 2">
            <a:extLst>
              <a:ext uri="{FF2B5EF4-FFF2-40B4-BE49-F238E27FC236}">
                <a16:creationId xmlns:a16="http://schemas.microsoft.com/office/drawing/2014/main" id="{B5994E3C-2D92-5943-8A52-C98317287E21}"/>
              </a:ext>
            </a:extLst>
          </p:cNvPr>
          <p:cNvSpPr>
            <a:spLocks noGrp="1"/>
          </p:cNvSpPr>
          <p:nvPr>
            <p:ph type="body" sz="quarter" idx="16" hasCustomPrompt="1"/>
          </p:nvPr>
        </p:nvSpPr>
        <p:spPr>
          <a:xfrm>
            <a:off x="4340165" y="1222745"/>
            <a:ext cx="3513799" cy="1529960"/>
          </a:xfrm>
        </p:spPr>
        <p:txBody>
          <a:bodyPr anchor="b">
            <a:noAutofit/>
          </a:bodyPr>
          <a:lstStyle>
            <a:lvl1pPr marL="0" indent="0" algn="ctr">
              <a:buNone/>
              <a:defRPr sz="3200" b="1">
                <a:solidFill>
                  <a:schemeClr val="bg1"/>
                </a:solidFill>
              </a:defRPr>
            </a:lvl1pPr>
          </a:lstStyle>
          <a:p>
            <a:pPr lvl="0"/>
            <a:r>
              <a:rPr lang="en-US" dirty="0"/>
              <a:t>Click to add text</a:t>
            </a:r>
          </a:p>
        </p:txBody>
      </p:sp>
      <p:sp>
        <p:nvSpPr>
          <p:cNvPr id="42" name="Text Placeholder 2">
            <a:extLst>
              <a:ext uri="{FF2B5EF4-FFF2-40B4-BE49-F238E27FC236}">
                <a16:creationId xmlns:a16="http://schemas.microsoft.com/office/drawing/2014/main" id="{25CB3D8B-ADDB-4949-88A0-7D83996A9806}"/>
              </a:ext>
            </a:extLst>
          </p:cNvPr>
          <p:cNvSpPr>
            <a:spLocks noGrp="1"/>
          </p:cNvSpPr>
          <p:nvPr>
            <p:ph type="body" sz="quarter" idx="17" hasCustomPrompt="1"/>
          </p:nvPr>
        </p:nvSpPr>
        <p:spPr>
          <a:xfrm>
            <a:off x="4340165" y="3059715"/>
            <a:ext cx="3513799" cy="2786067"/>
          </a:xfrm>
        </p:spPr>
        <p:txBody>
          <a:bodyPr anchor="t">
            <a:noAutofit/>
          </a:bodyPr>
          <a:lstStyle>
            <a:lvl1pPr marL="0" indent="0" algn="ctr">
              <a:buNone/>
              <a:defRPr sz="2400" b="0">
                <a:solidFill>
                  <a:schemeClr val="bg1"/>
                </a:solidFill>
              </a:defRPr>
            </a:lvl1pPr>
          </a:lstStyle>
          <a:p>
            <a:pPr lvl="0"/>
            <a:r>
              <a:rPr lang="en-US" dirty="0"/>
              <a:t>Click to add text</a:t>
            </a:r>
          </a:p>
        </p:txBody>
      </p:sp>
      <p:sp>
        <p:nvSpPr>
          <p:cNvPr id="2" name="Footer Placeholder 1">
            <a:extLst>
              <a:ext uri="{FF2B5EF4-FFF2-40B4-BE49-F238E27FC236}">
                <a16:creationId xmlns:a16="http://schemas.microsoft.com/office/drawing/2014/main" id="{4F749F62-EE5C-164E-8F07-EA84BAAEE2D6}"/>
              </a:ext>
            </a:extLst>
          </p:cNvPr>
          <p:cNvSpPr>
            <a:spLocks noGrp="1"/>
          </p:cNvSpPr>
          <p:nvPr>
            <p:ph type="ftr" sz="quarter" idx="18"/>
          </p:nvPr>
        </p:nvSpPr>
        <p:spPr/>
        <p:txBody>
          <a:bodyPr/>
          <a:lstStyle/>
          <a:p>
            <a:r>
              <a:rPr lang="en-US" dirty="0"/>
              <a:t>© 2018 CHS Inc. Internal</a:t>
            </a:r>
          </a:p>
        </p:txBody>
      </p:sp>
      <p:sp>
        <p:nvSpPr>
          <p:cNvPr id="3" name="Slide Number Placeholder 2">
            <a:extLst>
              <a:ext uri="{FF2B5EF4-FFF2-40B4-BE49-F238E27FC236}">
                <a16:creationId xmlns:a16="http://schemas.microsoft.com/office/drawing/2014/main" id="{309BDD7E-EE2A-C044-B393-C4B96D450795}"/>
              </a:ext>
            </a:extLst>
          </p:cNvPr>
          <p:cNvSpPr>
            <a:spLocks noGrp="1"/>
          </p:cNvSpPr>
          <p:nvPr>
            <p:ph type="sldNum" sz="quarter" idx="19"/>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2411760608"/>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8C: 3Col Bold + Subhead Text Orange/Yellow">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B9C1361-0D58-AC47-94BD-AF75CE21FB1B}"/>
              </a:ext>
            </a:extLst>
          </p:cNvPr>
          <p:cNvSpPr/>
          <p:nvPr userDrawn="1"/>
        </p:nvSpPr>
        <p:spPr>
          <a:xfrm>
            <a:off x="0" y="0"/>
            <a:ext cx="4059936" cy="61099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0F11A369-FDB2-3746-80D8-ACF7E094D235}"/>
              </a:ext>
            </a:extLst>
          </p:cNvPr>
          <p:cNvSpPr/>
          <p:nvPr userDrawn="1"/>
        </p:nvSpPr>
        <p:spPr>
          <a:xfrm>
            <a:off x="8119872" y="0"/>
            <a:ext cx="4069080" cy="61099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D234D60-9600-4F4E-9DD9-C648A5DEE14C}"/>
              </a:ext>
            </a:extLst>
          </p:cNvPr>
          <p:cNvSpPr/>
          <p:nvPr userDrawn="1"/>
        </p:nvSpPr>
        <p:spPr>
          <a:xfrm>
            <a:off x="4059936" y="0"/>
            <a:ext cx="4059936" cy="61099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Placeholder 2">
            <a:extLst>
              <a:ext uri="{FF2B5EF4-FFF2-40B4-BE49-F238E27FC236}">
                <a16:creationId xmlns:a16="http://schemas.microsoft.com/office/drawing/2014/main" id="{11876792-0D39-D94C-90B8-59DC76CBAE35}"/>
              </a:ext>
            </a:extLst>
          </p:cNvPr>
          <p:cNvSpPr>
            <a:spLocks noGrp="1"/>
          </p:cNvSpPr>
          <p:nvPr>
            <p:ph type="body" sz="quarter" idx="12" hasCustomPrompt="1"/>
          </p:nvPr>
        </p:nvSpPr>
        <p:spPr>
          <a:xfrm>
            <a:off x="273069" y="1222745"/>
            <a:ext cx="3513799" cy="1529960"/>
          </a:xfrm>
        </p:spPr>
        <p:txBody>
          <a:bodyPr anchor="b">
            <a:noAutofit/>
          </a:bodyPr>
          <a:lstStyle>
            <a:lvl1pPr marL="0" indent="0" algn="ctr">
              <a:buNone/>
              <a:defRPr sz="3200" b="1">
                <a:solidFill>
                  <a:schemeClr val="tx2"/>
                </a:solidFill>
              </a:defRPr>
            </a:lvl1pPr>
          </a:lstStyle>
          <a:p>
            <a:pPr lvl="0"/>
            <a:r>
              <a:rPr lang="en-US" dirty="0"/>
              <a:t>Click to add text</a:t>
            </a:r>
          </a:p>
        </p:txBody>
      </p:sp>
      <p:sp>
        <p:nvSpPr>
          <p:cNvPr id="38" name="Text Placeholder 2">
            <a:extLst>
              <a:ext uri="{FF2B5EF4-FFF2-40B4-BE49-F238E27FC236}">
                <a16:creationId xmlns:a16="http://schemas.microsoft.com/office/drawing/2014/main" id="{39AE76EA-7F83-1F46-B240-3AADDED885BE}"/>
              </a:ext>
            </a:extLst>
          </p:cNvPr>
          <p:cNvSpPr>
            <a:spLocks noGrp="1"/>
          </p:cNvSpPr>
          <p:nvPr>
            <p:ph type="body" sz="quarter" idx="13" hasCustomPrompt="1"/>
          </p:nvPr>
        </p:nvSpPr>
        <p:spPr>
          <a:xfrm>
            <a:off x="273069" y="3059715"/>
            <a:ext cx="3513799" cy="2786067"/>
          </a:xfrm>
        </p:spPr>
        <p:txBody>
          <a:bodyPr anchor="t">
            <a:noAutofit/>
          </a:bodyPr>
          <a:lstStyle>
            <a:lvl1pPr marL="0" indent="0" algn="ctr">
              <a:buNone/>
              <a:defRPr sz="2400" b="0">
                <a:solidFill>
                  <a:schemeClr val="bg2"/>
                </a:solidFill>
              </a:defRPr>
            </a:lvl1pPr>
          </a:lstStyle>
          <a:p>
            <a:pPr lvl="0"/>
            <a:r>
              <a:rPr lang="en-US" dirty="0"/>
              <a:t>Click to add text</a:t>
            </a:r>
          </a:p>
        </p:txBody>
      </p:sp>
      <p:sp>
        <p:nvSpPr>
          <p:cNvPr id="39" name="Text Placeholder 2">
            <a:extLst>
              <a:ext uri="{FF2B5EF4-FFF2-40B4-BE49-F238E27FC236}">
                <a16:creationId xmlns:a16="http://schemas.microsoft.com/office/drawing/2014/main" id="{4ADE6178-4E55-4544-9A48-AB34DBD3D3EE}"/>
              </a:ext>
            </a:extLst>
          </p:cNvPr>
          <p:cNvSpPr>
            <a:spLocks noGrp="1"/>
          </p:cNvSpPr>
          <p:nvPr>
            <p:ph type="body" sz="quarter" idx="14" hasCustomPrompt="1"/>
          </p:nvPr>
        </p:nvSpPr>
        <p:spPr>
          <a:xfrm>
            <a:off x="8392940" y="1222745"/>
            <a:ext cx="3513799" cy="1529960"/>
          </a:xfrm>
        </p:spPr>
        <p:txBody>
          <a:bodyPr anchor="b">
            <a:noAutofit/>
          </a:bodyPr>
          <a:lstStyle>
            <a:lvl1pPr marL="0" indent="0" algn="ctr">
              <a:buNone/>
              <a:defRPr sz="3200" b="1">
                <a:solidFill>
                  <a:schemeClr val="tx2"/>
                </a:solidFill>
              </a:defRPr>
            </a:lvl1pPr>
          </a:lstStyle>
          <a:p>
            <a:pPr lvl="0"/>
            <a:r>
              <a:rPr lang="en-US" dirty="0"/>
              <a:t>Click to add text</a:t>
            </a:r>
          </a:p>
        </p:txBody>
      </p:sp>
      <p:sp>
        <p:nvSpPr>
          <p:cNvPr id="40" name="Text Placeholder 2">
            <a:extLst>
              <a:ext uri="{FF2B5EF4-FFF2-40B4-BE49-F238E27FC236}">
                <a16:creationId xmlns:a16="http://schemas.microsoft.com/office/drawing/2014/main" id="{0962921D-11DE-654E-9EAD-D3BE79FA535C}"/>
              </a:ext>
            </a:extLst>
          </p:cNvPr>
          <p:cNvSpPr>
            <a:spLocks noGrp="1"/>
          </p:cNvSpPr>
          <p:nvPr>
            <p:ph type="body" sz="quarter" idx="15" hasCustomPrompt="1"/>
          </p:nvPr>
        </p:nvSpPr>
        <p:spPr>
          <a:xfrm>
            <a:off x="8392940" y="3059715"/>
            <a:ext cx="3513799" cy="2786067"/>
          </a:xfrm>
        </p:spPr>
        <p:txBody>
          <a:bodyPr anchor="t">
            <a:noAutofit/>
          </a:bodyPr>
          <a:lstStyle>
            <a:lvl1pPr marL="0" indent="0" algn="ctr">
              <a:buNone/>
              <a:defRPr sz="2400" b="0">
                <a:solidFill>
                  <a:schemeClr val="bg2"/>
                </a:solidFill>
              </a:defRPr>
            </a:lvl1pPr>
          </a:lstStyle>
          <a:p>
            <a:pPr lvl="0"/>
            <a:r>
              <a:rPr lang="en-US" dirty="0"/>
              <a:t>Click to add text</a:t>
            </a:r>
          </a:p>
        </p:txBody>
      </p:sp>
      <p:sp>
        <p:nvSpPr>
          <p:cNvPr id="41" name="Text Placeholder 2">
            <a:extLst>
              <a:ext uri="{FF2B5EF4-FFF2-40B4-BE49-F238E27FC236}">
                <a16:creationId xmlns:a16="http://schemas.microsoft.com/office/drawing/2014/main" id="{B5994E3C-2D92-5943-8A52-C98317287E21}"/>
              </a:ext>
            </a:extLst>
          </p:cNvPr>
          <p:cNvSpPr>
            <a:spLocks noGrp="1"/>
          </p:cNvSpPr>
          <p:nvPr>
            <p:ph type="body" sz="quarter" idx="16" hasCustomPrompt="1"/>
          </p:nvPr>
        </p:nvSpPr>
        <p:spPr>
          <a:xfrm>
            <a:off x="4340165" y="1222745"/>
            <a:ext cx="3513799" cy="1529960"/>
          </a:xfrm>
        </p:spPr>
        <p:txBody>
          <a:bodyPr anchor="b">
            <a:noAutofit/>
          </a:bodyPr>
          <a:lstStyle>
            <a:lvl1pPr marL="0" indent="0" algn="ctr">
              <a:buNone/>
              <a:defRPr sz="3200" b="1">
                <a:solidFill>
                  <a:schemeClr val="bg1"/>
                </a:solidFill>
              </a:defRPr>
            </a:lvl1pPr>
          </a:lstStyle>
          <a:p>
            <a:pPr lvl="0"/>
            <a:r>
              <a:rPr lang="en-US" dirty="0"/>
              <a:t>Click to add text</a:t>
            </a:r>
          </a:p>
        </p:txBody>
      </p:sp>
      <p:sp>
        <p:nvSpPr>
          <p:cNvPr id="42" name="Text Placeholder 2">
            <a:extLst>
              <a:ext uri="{FF2B5EF4-FFF2-40B4-BE49-F238E27FC236}">
                <a16:creationId xmlns:a16="http://schemas.microsoft.com/office/drawing/2014/main" id="{25CB3D8B-ADDB-4949-88A0-7D83996A9806}"/>
              </a:ext>
            </a:extLst>
          </p:cNvPr>
          <p:cNvSpPr>
            <a:spLocks noGrp="1"/>
          </p:cNvSpPr>
          <p:nvPr>
            <p:ph type="body" sz="quarter" idx="17" hasCustomPrompt="1"/>
          </p:nvPr>
        </p:nvSpPr>
        <p:spPr>
          <a:xfrm>
            <a:off x="4340165" y="3059715"/>
            <a:ext cx="3513799" cy="2786067"/>
          </a:xfrm>
        </p:spPr>
        <p:txBody>
          <a:bodyPr anchor="t">
            <a:noAutofit/>
          </a:bodyPr>
          <a:lstStyle>
            <a:lvl1pPr marL="0" indent="0" algn="ctr">
              <a:buNone/>
              <a:defRPr sz="2400" b="0">
                <a:solidFill>
                  <a:schemeClr val="bg1"/>
                </a:solidFill>
              </a:defRPr>
            </a:lvl1pPr>
          </a:lstStyle>
          <a:p>
            <a:pPr lvl="0"/>
            <a:r>
              <a:rPr lang="en-US" dirty="0"/>
              <a:t>Click to add text</a:t>
            </a:r>
          </a:p>
        </p:txBody>
      </p:sp>
      <p:sp>
        <p:nvSpPr>
          <p:cNvPr id="2" name="Footer Placeholder 1">
            <a:extLst>
              <a:ext uri="{FF2B5EF4-FFF2-40B4-BE49-F238E27FC236}">
                <a16:creationId xmlns:a16="http://schemas.microsoft.com/office/drawing/2014/main" id="{4F749F62-EE5C-164E-8F07-EA84BAAEE2D6}"/>
              </a:ext>
            </a:extLst>
          </p:cNvPr>
          <p:cNvSpPr>
            <a:spLocks noGrp="1"/>
          </p:cNvSpPr>
          <p:nvPr>
            <p:ph type="ftr" sz="quarter" idx="18"/>
          </p:nvPr>
        </p:nvSpPr>
        <p:spPr/>
        <p:txBody>
          <a:bodyPr/>
          <a:lstStyle/>
          <a:p>
            <a:r>
              <a:rPr lang="en-US" dirty="0"/>
              <a:t>© 2018 CHS Inc. Internal</a:t>
            </a:r>
          </a:p>
        </p:txBody>
      </p:sp>
      <p:sp>
        <p:nvSpPr>
          <p:cNvPr id="3" name="Slide Number Placeholder 2">
            <a:extLst>
              <a:ext uri="{FF2B5EF4-FFF2-40B4-BE49-F238E27FC236}">
                <a16:creationId xmlns:a16="http://schemas.microsoft.com/office/drawing/2014/main" id="{309BDD7E-EE2A-C044-B393-C4B96D450795}"/>
              </a:ext>
            </a:extLst>
          </p:cNvPr>
          <p:cNvSpPr>
            <a:spLocks noGrp="1"/>
          </p:cNvSpPr>
          <p:nvPr>
            <p:ph type="sldNum" sz="quarter" idx="19"/>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3306827775"/>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9A: 3Col Content + Text and Image Blu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FB3EF95-9E96-9949-AF3E-DE48840EA0E3}"/>
              </a:ext>
            </a:extLst>
          </p:cNvPr>
          <p:cNvSpPr/>
          <p:nvPr userDrawn="1"/>
        </p:nvSpPr>
        <p:spPr>
          <a:xfrm>
            <a:off x="0" y="0"/>
            <a:ext cx="4059936" cy="6109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0CA30AF-663A-AA41-AFD7-A73C73F35DA3}"/>
              </a:ext>
            </a:extLst>
          </p:cNvPr>
          <p:cNvSpPr/>
          <p:nvPr userDrawn="1"/>
        </p:nvSpPr>
        <p:spPr>
          <a:xfrm>
            <a:off x="8119872" y="0"/>
            <a:ext cx="4069080" cy="61099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CD44A105-DDA3-3045-B8AC-DCAA2ACCDC9B}"/>
              </a:ext>
            </a:extLst>
          </p:cNvPr>
          <p:cNvSpPr>
            <a:spLocks noGrp="1"/>
          </p:cNvSpPr>
          <p:nvPr>
            <p:ph type="pic" sz="quarter" idx="10"/>
          </p:nvPr>
        </p:nvSpPr>
        <p:spPr>
          <a:xfrm>
            <a:off x="4059935" y="-1"/>
            <a:ext cx="4059937" cy="6109909"/>
          </a:xfrm>
        </p:spPr>
        <p:txBody>
          <a:bodyPr/>
          <a:lstStyle/>
          <a:p>
            <a:endParaRPr lang="en-US" dirty="0"/>
          </a:p>
        </p:txBody>
      </p:sp>
      <p:sp>
        <p:nvSpPr>
          <p:cNvPr id="34" name="Text Placeholder 2">
            <a:extLst>
              <a:ext uri="{FF2B5EF4-FFF2-40B4-BE49-F238E27FC236}">
                <a16:creationId xmlns:a16="http://schemas.microsoft.com/office/drawing/2014/main" id="{E9C2549F-7222-3A41-983A-F0A4923DA852}"/>
              </a:ext>
            </a:extLst>
          </p:cNvPr>
          <p:cNvSpPr>
            <a:spLocks noGrp="1"/>
          </p:cNvSpPr>
          <p:nvPr>
            <p:ph type="body" sz="quarter" idx="12" hasCustomPrompt="1"/>
          </p:nvPr>
        </p:nvSpPr>
        <p:spPr>
          <a:xfrm>
            <a:off x="273069" y="1222745"/>
            <a:ext cx="3513799" cy="1529960"/>
          </a:xfrm>
        </p:spPr>
        <p:txBody>
          <a:bodyPr anchor="b">
            <a:noAutofit/>
          </a:bodyPr>
          <a:lstStyle>
            <a:lvl1pPr marL="0" indent="0" algn="ctr">
              <a:buNone/>
              <a:defRPr sz="3200" b="1">
                <a:solidFill>
                  <a:schemeClr val="tx2"/>
                </a:solidFill>
              </a:defRPr>
            </a:lvl1pPr>
          </a:lstStyle>
          <a:p>
            <a:pPr lvl="0"/>
            <a:r>
              <a:rPr lang="en-US" dirty="0"/>
              <a:t>Click to add text</a:t>
            </a:r>
          </a:p>
        </p:txBody>
      </p:sp>
      <p:sp>
        <p:nvSpPr>
          <p:cNvPr id="35" name="Text Placeholder 2">
            <a:extLst>
              <a:ext uri="{FF2B5EF4-FFF2-40B4-BE49-F238E27FC236}">
                <a16:creationId xmlns:a16="http://schemas.microsoft.com/office/drawing/2014/main" id="{622BD3AC-95B9-C547-B551-14C0A6CF2B1C}"/>
              </a:ext>
            </a:extLst>
          </p:cNvPr>
          <p:cNvSpPr>
            <a:spLocks noGrp="1"/>
          </p:cNvSpPr>
          <p:nvPr>
            <p:ph type="body" sz="quarter" idx="13" hasCustomPrompt="1"/>
          </p:nvPr>
        </p:nvSpPr>
        <p:spPr>
          <a:xfrm>
            <a:off x="273069" y="3059715"/>
            <a:ext cx="3513799" cy="2786067"/>
          </a:xfrm>
        </p:spPr>
        <p:txBody>
          <a:bodyPr anchor="t">
            <a:noAutofit/>
          </a:bodyPr>
          <a:lstStyle>
            <a:lvl1pPr marL="0" indent="0" algn="ctr">
              <a:buNone/>
              <a:defRPr sz="2400" b="0">
                <a:solidFill>
                  <a:schemeClr val="bg2"/>
                </a:solidFill>
              </a:defRPr>
            </a:lvl1pPr>
          </a:lstStyle>
          <a:p>
            <a:pPr lvl="0"/>
            <a:r>
              <a:rPr lang="en-US" dirty="0"/>
              <a:t>Click to add text</a:t>
            </a:r>
          </a:p>
        </p:txBody>
      </p:sp>
      <p:sp>
        <p:nvSpPr>
          <p:cNvPr id="36" name="Text Placeholder 2">
            <a:extLst>
              <a:ext uri="{FF2B5EF4-FFF2-40B4-BE49-F238E27FC236}">
                <a16:creationId xmlns:a16="http://schemas.microsoft.com/office/drawing/2014/main" id="{4FD400F6-EE04-9640-9869-F854F0F13375}"/>
              </a:ext>
            </a:extLst>
          </p:cNvPr>
          <p:cNvSpPr>
            <a:spLocks noGrp="1"/>
          </p:cNvSpPr>
          <p:nvPr>
            <p:ph type="body" sz="quarter" idx="14" hasCustomPrompt="1"/>
          </p:nvPr>
        </p:nvSpPr>
        <p:spPr>
          <a:xfrm>
            <a:off x="8391192" y="1222746"/>
            <a:ext cx="3513799" cy="1526886"/>
          </a:xfrm>
        </p:spPr>
        <p:txBody>
          <a:bodyPr anchor="b">
            <a:noAutofit/>
          </a:bodyPr>
          <a:lstStyle>
            <a:lvl1pPr marL="0" indent="0" algn="ctr">
              <a:buNone/>
              <a:defRPr sz="3200" b="1">
                <a:solidFill>
                  <a:schemeClr val="tx2"/>
                </a:solidFill>
              </a:defRPr>
            </a:lvl1pPr>
          </a:lstStyle>
          <a:p>
            <a:pPr lvl="0"/>
            <a:r>
              <a:rPr lang="en-US" dirty="0"/>
              <a:t>Click to add text</a:t>
            </a:r>
          </a:p>
        </p:txBody>
      </p:sp>
      <p:sp>
        <p:nvSpPr>
          <p:cNvPr id="37" name="Text Placeholder 2">
            <a:extLst>
              <a:ext uri="{FF2B5EF4-FFF2-40B4-BE49-F238E27FC236}">
                <a16:creationId xmlns:a16="http://schemas.microsoft.com/office/drawing/2014/main" id="{1AA217A7-7ABF-B74A-9F68-AC8594B624A6}"/>
              </a:ext>
            </a:extLst>
          </p:cNvPr>
          <p:cNvSpPr>
            <a:spLocks noGrp="1"/>
          </p:cNvSpPr>
          <p:nvPr>
            <p:ph type="body" sz="quarter" idx="15" hasCustomPrompt="1"/>
          </p:nvPr>
        </p:nvSpPr>
        <p:spPr>
          <a:xfrm>
            <a:off x="8391192" y="3056642"/>
            <a:ext cx="3513799" cy="2786067"/>
          </a:xfrm>
        </p:spPr>
        <p:txBody>
          <a:bodyPr anchor="t">
            <a:noAutofit/>
          </a:bodyPr>
          <a:lstStyle>
            <a:lvl1pPr marL="0" indent="0" algn="ctr">
              <a:buNone/>
              <a:defRPr sz="2400" b="0">
                <a:solidFill>
                  <a:schemeClr val="bg2"/>
                </a:solidFill>
              </a:defRPr>
            </a:lvl1pPr>
          </a:lstStyle>
          <a:p>
            <a:pPr lvl="0"/>
            <a:r>
              <a:rPr lang="en-US" dirty="0"/>
              <a:t>Click to add text</a:t>
            </a:r>
          </a:p>
        </p:txBody>
      </p:sp>
      <p:sp>
        <p:nvSpPr>
          <p:cNvPr id="4" name="Footer Placeholder 3">
            <a:extLst>
              <a:ext uri="{FF2B5EF4-FFF2-40B4-BE49-F238E27FC236}">
                <a16:creationId xmlns:a16="http://schemas.microsoft.com/office/drawing/2014/main" id="{4763069A-25F3-2543-A723-42B4235A81CB}"/>
              </a:ext>
            </a:extLst>
          </p:cNvPr>
          <p:cNvSpPr>
            <a:spLocks noGrp="1"/>
          </p:cNvSpPr>
          <p:nvPr>
            <p:ph type="ftr" sz="quarter" idx="16"/>
          </p:nvPr>
        </p:nvSpPr>
        <p:spPr/>
        <p:txBody>
          <a:bodyPr/>
          <a:lstStyle/>
          <a:p>
            <a:r>
              <a:rPr lang="en-US" dirty="0"/>
              <a:t>© 2018 CHS Inc. Internal</a:t>
            </a:r>
          </a:p>
        </p:txBody>
      </p:sp>
      <p:sp>
        <p:nvSpPr>
          <p:cNvPr id="5" name="Slide Number Placeholder 4">
            <a:extLst>
              <a:ext uri="{FF2B5EF4-FFF2-40B4-BE49-F238E27FC236}">
                <a16:creationId xmlns:a16="http://schemas.microsoft.com/office/drawing/2014/main" id="{A2AB8419-798B-9D49-B65C-874F9F7D21BB}"/>
              </a:ext>
            </a:extLst>
          </p:cNvPr>
          <p:cNvSpPr>
            <a:spLocks noGrp="1"/>
          </p:cNvSpPr>
          <p:nvPr>
            <p:ph type="sldNum" sz="quarter" idx="17"/>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1325404672"/>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C: Bold Text Gree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757B3F3-355F-544E-A5F1-A7E83E48E5C8}"/>
              </a:ext>
            </a:extLst>
          </p:cNvPr>
          <p:cNvSpPr/>
          <p:nvPr userDrawn="1"/>
        </p:nvSpPr>
        <p:spPr>
          <a:xfrm>
            <a:off x="0" y="0"/>
            <a:ext cx="12192000" cy="61099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p>
        </p:txBody>
      </p:sp>
      <p:sp>
        <p:nvSpPr>
          <p:cNvPr id="8" name="Text Placeholder 16">
            <a:extLst>
              <a:ext uri="{FF2B5EF4-FFF2-40B4-BE49-F238E27FC236}">
                <a16:creationId xmlns:a16="http://schemas.microsoft.com/office/drawing/2014/main" id="{17AE282B-BBA1-FE46-AA94-D62A47B4B9F6}"/>
              </a:ext>
            </a:extLst>
          </p:cNvPr>
          <p:cNvSpPr>
            <a:spLocks noGrp="1"/>
          </p:cNvSpPr>
          <p:nvPr>
            <p:ph type="body" sz="quarter" idx="11" hasCustomPrompt="1"/>
          </p:nvPr>
        </p:nvSpPr>
        <p:spPr>
          <a:xfrm>
            <a:off x="1322596" y="2014894"/>
            <a:ext cx="9546807" cy="2080120"/>
          </a:xfrm>
        </p:spPr>
        <p:txBody>
          <a:bodyPr anchor="ctr">
            <a:noAutofit/>
          </a:bodyPr>
          <a:lstStyle>
            <a:lvl1pPr marL="0" indent="0" algn="ctr">
              <a:buNone/>
              <a:defRPr sz="7200" b="1" i="0" spc="-150">
                <a:solidFill>
                  <a:schemeClr val="tx2"/>
                </a:solidFill>
                <a:latin typeface="Arial" panose="020B0604020202020204" pitchFamily="34" charset="0"/>
                <a:cs typeface="Arial" panose="020B0604020202020204" pitchFamily="34" charset="0"/>
              </a:defRPr>
            </a:lvl1pPr>
          </a:lstStyle>
          <a:p>
            <a:pPr lvl="0"/>
            <a:r>
              <a:rPr lang="en-US" dirty="0"/>
              <a:t>Click to add text</a:t>
            </a:r>
          </a:p>
        </p:txBody>
      </p:sp>
      <p:sp>
        <p:nvSpPr>
          <p:cNvPr id="2" name="Footer Placeholder 1">
            <a:extLst>
              <a:ext uri="{FF2B5EF4-FFF2-40B4-BE49-F238E27FC236}">
                <a16:creationId xmlns:a16="http://schemas.microsoft.com/office/drawing/2014/main" id="{5DECD16E-6689-2F4A-9AD7-515B3DE8D50C}"/>
              </a:ext>
            </a:extLst>
          </p:cNvPr>
          <p:cNvSpPr>
            <a:spLocks noGrp="1"/>
          </p:cNvSpPr>
          <p:nvPr>
            <p:ph type="ftr" sz="quarter" idx="12"/>
          </p:nvPr>
        </p:nvSpPr>
        <p:spPr/>
        <p:txBody>
          <a:bodyPr/>
          <a:lstStyle>
            <a:lvl1pPr marL="0" marR="0" indent="0" algn="ctr" defTabSz="914377" rtl="0" eaLnBrk="1" fontAlgn="auto" latinLnBrk="0" hangingPunct="1">
              <a:lnSpc>
                <a:spcPct val="100000"/>
              </a:lnSpc>
              <a:spcBef>
                <a:spcPts val="0"/>
              </a:spcBef>
              <a:spcAft>
                <a:spcPts val="0"/>
              </a:spcAft>
              <a:buClrTx/>
              <a:buSzTx/>
              <a:buFontTx/>
              <a:buNone/>
              <a:tabLst/>
              <a:defRPr/>
            </a:lvl1pPr>
          </a:lstStyle>
          <a:p>
            <a:r>
              <a:rPr lang="en-US" dirty="0">
                <a:solidFill>
                  <a:srgbClr val="FFFFFF"/>
                </a:solidFill>
              </a:rPr>
              <a:t>© 2018 CHS Inc. Internal</a:t>
            </a:r>
          </a:p>
        </p:txBody>
      </p:sp>
      <p:sp>
        <p:nvSpPr>
          <p:cNvPr id="3" name="Slide Number Placeholder 2">
            <a:extLst>
              <a:ext uri="{FF2B5EF4-FFF2-40B4-BE49-F238E27FC236}">
                <a16:creationId xmlns:a16="http://schemas.microsoft.com/office/drawing/2014/main" id="{24C43B66-02A6-6945-BAB0-C2758033F2BB}"/>
              </a:ext>
            </a:extLst>
          </p:cNvPr>
          <p:cNvSpPr>
            <a:spLocks noGrp="1"/>
          </p:cNvSpPr>
          <p:nvPr>
            <p:ph type="sldNum" sz="quarter" idx="13"/>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10069505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9B: 3Col Content + Text and Image Green">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FB3EF95-9E96-9949-AF3E-DE48840EA0E3}"/>
              </a:ext>
            </a:extLst>
          </p:cNvPr>
          <p:cNvSpPr/>
          <p:nvPr userDrawn="1"/>
        </p:nvSpPr>
        <p:spPr>
          <a:xfrm>
            <a:off x="0" y="0"/>
            <a:ext cx="4059936" cy="61099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0CA30AF-663A-AA41-AFD7-A73C73F35DA3}"/>
              </a:ext>
            </a:extLst>
          </p:cNvPr>
          <p:cNvSpPr/>
          <p:nvPr userDrawn="1"/>
        </p:nvSpPr>
        <p:spPr>
          <a:xfrm>
            <a:off x="8119872" y="0"/>
            <a:ext cx="4069080" cy="61099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CD44A105-DDA3-3045-B8AC-DCAA2ACCDC9B}"/>
              </a:ext>
            </a:extLst>
          </p:cNvPr>
          <p:cNvSpPr>
            <a:spLocks noGrp="1"/>
          </p:cNvSpPr>
          <p:nvPr>
            <p:ph type="pic" sz="quarter" idx="10"/>
          </p:nvPr>
        </p:nvSpPr>
        <p:spPr>
          <a:xfrm>
            <a:off x="4059935" y="-1"/>
            <a:ext cx="4059937" cy="6109909"/>
          </a:xfrm>
        </p:spPr>
        <p:txBody>
          <a:bodyPr/>
          <a:lstStyle/>
          <a:p>
            <a:endParaRPr lang="en-US" dirty="0"/>
          </a:p>
        </p:txBody>
      </p:sp>
      <p:sp>
        <p:nvSpPr>
          <p:cNvPr id="34" name="Text Placeholder 2">
            <a:extLst>
              <a:ext uri="{FF2B5EF4-FFF2-40B4-BE49-F238E27FC236}">
                <a16:creationId xmlns:a16="http://schemas.microsoft.com/office/drawing/2014/main" id="{E9C2549F-7222-3A41-983A-F0A4923DA852}"/>
              </a:ext>
            </a:extLst>
          </p:cNvPr>
          <p:cNvSpPr>
            <a:spLocks noGrp="1"/>
          </p:cNvSpPr>
          <p:nvPr>
            <p:ph type="body" sz="quarter" idx="12" hasCustomPrompt="1"/>
          </p:nvPr>
        </p:nvSpPr>
        <p:spPr>
          <a:xfrm>
            <a:off x="273069" y="1222745"/>
            <a:ext cx="3513799" cy="1529960"/>
          </a:xfrm>
        </p:spPr>
        <p:txBody>
          <a:bodyPr anchor="b">
            <a:noAutofit/>
          </a:bodyPr>
          <a:lstStyle>
            <a:lvl1pPr marL="0" indent="0" algn="ctr">
              <a:buNone/>
              <a:defRPr sz="3200" b="1">
                <a:solidFill>
                  <a:schemeClr val="tx2"/>
                </a:solidFill>
              </a:defRPr>
            </a:lvl1pPr>
          </a:lstStyle>
          <a:p>
            <a:pPr lvl="0"/>
            <a:r>
              <a:rPr lang="en-US" dirty="0"/>
              <a:t>Click to add text</a:t>
            </a:r>
          </a:p>
        </p:txBody>
      </p:sp>
      <p:sp>
        <p:nvSpPr>
          <p:cNvPr id="35" name="Text Placeholder 2">
            <a:extLst>
              <a:ext uri="{FF2B5EF4-FFF2-40B4-BE49-F238E27FC236}">
                <a16:creationId xmlns:a16="http://schemas.microsoft.com/office/drawing/2014/main" id="{622BD3AC-95B9-C547-B551-14C0A6CF2B1C}"/>
              </a:ext>
            </a:extLst>
          </p:cNvPr>
          <p:cNvSpPr>
            <a:spLocks noGrp="1"/>
          </p:cNvSpPr>
          <p:nvPr>
            <p:ph type="body" sz="quarter" idx="13" hasCustomPrompt="1"/>
          </p:nvPr>
        </p:nvSpPr>
        <p:spPr>
          <a:xfrm>
            <a:off x="273069" y="3059715"/>
            <a:ext cx="3513799" cy="2786067"/>
          </a:xfrm>
        </p:spPr>
        <p:txBody>
          <a:bodyPr anchor="t">
            <a:noAutofit/>
          </a:bodyPr>
          <a:lstStyle>
            <a:lvl1pPr marL="0" indent="0" algn="ctr">
              <a:buNone/>
              <a:defRPr sz="2400" b="0">
                <a:solidFill>
                  <a:schemeClr val="bg2"/>
                </a:solidFill>
              </a:defRPr>
            </a:lvl1pPr>
          </a:lstStyle>
          <a:p>
            <a:pPr lvl="0"/>
            <a:r>
              <a:rPr lang="en-US" dirty="0"/>
              <a:t>Click to add text</a:t>
            </a:r>
          </a:p>
        </p:txBody>
      </p:sp>
      <p:sp>
        <p:nvSpPr>
          <p:cNvPr id="36" name="Text Placeholder 2">
            <a:extLst>
              <a:ext uri="{FF2B5EF4-FFF2-40B4-BE49-F238E27FC236}">
                <a16:creationId xmlns:a16="http://schemas.microsoft.com/office/drawing/2014/main" id="{4FD400F6-EE04-9640-9869-F854F0F13375}"/>
              </a:ext>
            </a:extLst>
          </p:cNvPr>
          <p:cNvSpPr>
            <a:spLocks noGrp="1"/>
          </p:cNvSpPr>
          <p:nvPr>
            <p:ph type="body" sz="quarter" idx="14" hasCustomPrompt="1"/>
          </p:nvPr>
        </p:nvSpPr>
        <p:spPr>
          <a:xfrm>
            <a:off x="8391192" y="1222746"/>
            <a:ext cx="3513799" cy="1526886"/>
          </a:xfrm>
        </p:spPr>
        <p:txBody>
          <a:bodyPr anchor="b">
            <a:noAutofit/>
          </a:bodyPr>
          <a:lstStyle>
            <a:lvl1pPr marL="0" indent="0" algn="ctr">
              <a:buNone/>
              <a:defRPr sz="3200" b="1">
                <a:solidFill>
                  <a:schemeClr val="tx2"/>
                </a:solidFill>
              </a:defRPr>
            </a:lvl1pPr>
          </a:lstStyle>
          <a:p>
            <a:pPr lvl="0"/>
            <a:r>
              <a:rPr lang="en-US" dirty="0"/>
              <a:t>Click to add text</a:t>
            </a:r>
          </a:p>
        </p:txBody>
      </p:sp>
      <p:sp>
        <p:nvSpPr>
          <p:cNvPr id="37" name="Text Placeholder 2">
            <a:extLst>
              <a:ext uri="{FF2B5EF4-FFF2-40B4-BE49-F238E27FC236}">
                <a16:creationId xmlns:a16="http://schemas.microsoft.com/office/drawing/2014/main" id="{1AA217A7-7ABF-B74A-9F68-AC8594B624A6}"/>
              </a:ext>
            </a:extLst>
          </p:cNvPr>
          <p:cNvSpPr>
            <a:spLocks noGrp="1"/>
          </p:cNvSpPr>
          <p:nvPr>
            <p:ph type="body" sz="quarter" idx="15" hasCustomPrompt="1"/>
          </p:nvPr>
        </p:nvSpPr>
        <p:spPr>
          <a:xfrm>
            <a:off x="8391192" y="3056642"/>
            <a:ext cx="3513799" cy="2786067"/>
          </a:xfrm>
        </p:spPr>
        <p:txBody>
          <a:bodyPr anchor="t">
            <a:noAutofit/>
          </a:bodyPr>
          <a:lstStyle>
            <a:lvl1pPr marL="0" indent="0" algn="ctr">
              <a:buNone/>
              <a:defRPr sz="2400" b="0">
                <a:solidFill>
                  <a:schemeClr val="bg2"/>
                </a:solidFill>
              </a:defRPr>
            </a:lvl1pPr>
          </a:lstStyle>
          <a:p>
            <a:pPr lvl="0"/>
            <a:r>
              <a:rPr lang="en-US" dirty="0"/>
              <a:t>Click to add text</a:t>
            </a:r>
          </a:p>
        </p:txBody>
      </p:sp>
      <p:sp>
        <p:nvSpPr>
          <p:cNvPr id="4" name="Footer Placeholder 3">
            <a:extLst>
              <a:ext uri="{FF2B5EF4-FFF2-40B4-BE49-F238E27FC236}">
                <a16:creationId xmlns:a16="http://schemas.microsoft.com/office/drawing/2014/main" id="{4763069A-25F3-2543-A723-42B4235A81CB}"/>
              </a:ext>
            </a:extLst>
          </p:cNvPr>
          <p:cNvSpPr>
            <a:spLocks noGrp="1"/>
          </p:cNvSpPr>
          <p:nvPr>
            <p:ph type="ftr" sz="quarter" idx="16"/>
          </p:nvPr>
        </p:nvSpPr>
        <p:spPr/>
        <p:txBody>
          <a:bodyPr/>
          <a:lstStyle/>
          <a:p>
            <a:r>
              <a:rPr lang="en-US" dirty="0"/>
              <a:t>© 2018 CHS Inc. Internal</a:t>
            </a:r>
          </a:p>
        </p:txBody>
      </p:sp>
      <p:sp>
        <p:nvSpPr>
          <p:cNvPr id="5" name="Slide Number Placeholder 4">
            <a:extLst>
              <a:ext uri="{FF2B5EF4-FFF2-40B4-BE49-F238E27FC236}">
                <a16:creationId xmlns:a16="http://schemas.microsoft.com/office/drawing/2014/main" id="{A2AB8419-798B-9D49-B65C-874F9F7D21BB}"/>
              </a:ext>
            </a:extLst>
          </p:cNvPr>
          <p:cNvSpPr>
            <a:spLocks noGrp="1"/>
          </p:cNvSpPr>
          <p:nvPr>
            <p:ph type="sldNum" sz="quarter" idx="17"/>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1707255068"/>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9C: 3Col Content + Text and Image Oran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FB3EF95-9E96-9949-AF3E-DE48840EA0E3}"/>
              </a:ext>
            </a:extLst>
          </p:cNvPr>
          <p:cNvSpPr/>
          <p:nvPr userDrawn="1"/>
        </p:nvSpPr>
        <p:spPr>
          <a:xfrm>
            <a:off x="0" y="0"/>
            <a:ext cx="4059936" cy="61099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0CA30AF-663A-AA41-AFD7-A73C73F35DA3}"/>
              </a:ext>
            </a:extLst>
          </p:cNvPr>
          <p:cNvSpPr/>
          <p:nvPr userDrawn="1"/>
        </p:nvSpPr>
        <p:spPr>
          <a:xfrm>
            <a:off x="8119872" y="0"/>
            <a:ext cx="4069080" cy="6109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CD44A105-DDA3-3045-B8AC-DCAA2ACCDC9B}"/>
              </a:ext>
            </a:extLst>
          </p:cNvPr>
          <p:cNvSpPr>
            <a:spLocks noGrp="1"/>
          </p:cNvSpPr>
          <p:nvPr>
            <p:ph type="pic" sz="quarter" idx="10"/>
          </p:nvPr>
        </p:nvSpPr>
        <p:spPr>
          <a:xfrm>
            <a:off x="4059935" y="-1"/>
            <a:ext cx="4059937" cy="6109909"/>
          </a:xfrm>
        </p:spPr>
        <p:txBody>
          <a:bodyPr/>
          <a:lstStyle/>
          <a:p>
            <a:endParaRPr lang="en-US" dirty="0"/>
          </a:p>
        </p:txBody>
      </p:sp>
      <p:sp>
        <p:nvSpPr>
          <p:cNvPr id="34" name="Text Placeholder 2">
            <a:extLst>
              <a:ext uri="{FF2B5EF4-FFF2-40B4-BE49-F238E27FC236}">
                <a16:creationId xmlns:a16="http://schemas.microsoft.com/office/drawing/2014/main" id="{E9C2549F-7222-3A41-983A-F0A4923DA852}"/>
              </a:ext>
            </a:extLst>
          </p:cNvPr>
          <p:cNvSpPr>
            <a:spLocks noGrp="1"/>
          </p:cNvSpPr>
          <p:nvPr>
            <p:ph type="body" sz="quarter" idx="12" hasCustomPrompt="1"/>
          </p:nvPr>
        </p:nvSpPr>
        <p:spPr>
          <a:xfrm>
            <a:off x="273069" y="1222745"/>
            <a:ext cx="3513799" cy="1529960"/>
          </a:xfrm>
        </p:spPr>
        <p:txBody>
          <a:bodyPr anchor="b">
            <a:noAutofit/>
          </a:bodyPr>
          <a:lstStyle>
            <a:lvl1pPr marL="0" indent="0" algn="ctr">
              <a:buNone/>
              <a:defRPr sz="3200" b="1">
                <a:solidFill>
                  <a:schemeClr val="tx2"/>
                </a:solidFill>
              </a:defRPr>
            </a:lvl1pPr>
          </a:lstStyle>
          <a:p>
            <a:pPr lvl="0"/>
            <a:r>
              <a:rPr lang="en-US" dirty="0"/>
              <a:t>Click to add text</a:t>
            </a:r>
          </a:p>
        </p:txBody>
      </p:sp>
      <p:sp>
        <p:nvSpPr>
          <p:cNvPr id="35" name="Text Placeholder 2">
            <a:extLst>
              <a:ext uri="{FF2B5EF4-FFF2-40B4-BE49-F238E27FC236}">
                <a16:creationId xmlns:a16="http://schemas.microsoft.com/office/drawing/2014/main" id="{622BD3AC-95B9-C547-B551-14C0A6CF2B1C}"/>
              </a:ext>
            </a:extLst>
          </p:cNvPr>
          <p:cNvSpPr>
            <a:spLocks noGrp="1"/>
          </p:cNvSpPr>
          <p:nvPr>
            <p:ph type="body" sz="quarter" idx="13" hasCustomPrompt="1"/>
          </p:nvPr>
        </p:nvSpPr>
        <p:spPr>
          <a:xfrm>
            <a:off x="273069" y="3059715"/>
            <a:ext cx="3513799" cy="2786067"/>
          </a:xfrm>
        </p:spPr>
        <p:txBody>
          <a:bodyPr anchor="t">
            <a:noAutofit/>
          </a:bodyPr>
          <a:lstStyle>
            <a:lvl1pPr marL="0" indent="0" algn="ctr">
              <a:buNone/>
              <a:defRPr sz="2400" b="0">
                <a:solidFill>
                  <a:schemeClr val="bg2"/>
                </a:solidFill>
              </a:defRPr>
            </a:lvl1pPr>
          </a:lstStyle>
          <a:p>
            <a:pPr lvl="0"/>
            <a:r>
              <a:rPr lang="en-US" dirty="0"/>
              <a:t>Click to add text</a:t>
            </a:r>
          </a:p>
        </p:txBody>
      </p:sp>
      <p:sp>
        <p:nvSpPr>
          <p:cNvPr id="36" name="Text Placeholder 2">
            <a:extLst>
              <a:ext uri="{FF2B5EF4-FFF2-40B4-BE49-F238E27FC236}">
                <a16:creationId xmlns:a16="http://schemas.microsoft.com/office/drawing/2014/main" id="{4FD400F6-EE04-9640-9869-F854F0F13375}"/>
              </a:ext>
            </a:extLst>
          </p:cNvPr>
          <p:cNvSpPr>
            <a:spLocks noGrp="1"/>
          </p:cNvSpPr>
          <p:nvPr>
            <p:ph type="body" sz="quarter" idx="14" hasCustomPrompt="1"/>
          </p:nvPr>
        </p:nvSpPr>
        <p:spPr>
          <a:xfrm>
            <a:off x="8391192" y="1222746"/>
            <a:ext cx="3513799" cy="1526886"/>
          </a:xfrm>
        </p:spPr>
        <p:txBody>
          <a:bodyPr anchor="b">
            <a:noAutofit/>
          </a:bodyPr>
          <a:lstStyle>
            <a:lvl1pPr marL="0" indent="0" algn="ctr">
              <a:buNone/>
              <a:defRPr sz="3200" b="1">
                <a:solidFill>
                  <a:schemeClr val="tx2"/>
                </a:solidFill>
              </a:defRPr>
            </a:lvl1pPr>
          </a:lstStyle>
          <a:p>
            <a:pPr lvl="0"/>
            <a:r>
              <a:rPr lang="en-US" dirty="0"/>
              <a:t>Click to add text</a:t>
            </a:r>
          </a:p>
        </p:txBody>
      </p:sp>
      <p:sp>
        <p:nvSpPr>
          <p:cNvPr id="37" name="Text Placeholder 2">
            <a:extLst>
              <a:ext uri="{FF2B5EF4-FFF2-40B4-BE49-F238E27FC236}">
                <a16:creationId xmlns:a16="http://schemas.microsoft.com/office/drawing/2014/main" id="{1AA217A7-7ABF-B74A-9F68-AC8594B624A6}"/>
              </a:ext>
            </a:extLst>
          </p:cNvPr>
          <p:cNvSpPr>
            <a:spLocks noGrp="1"/>
          </p:cNvSpPr>
          <p:nvPr>
            <p:ph type="body" sz="quarter" idx="15" hasCustomPrompt="1"/>
          </p:nvPr>
        </p:nvSpPr>
        <p:spPr>
          <a:xfrm>
            <a:off x="8391192" y="3056642"/>
            <a:ext cx="3513799" cy="2786067"/>
          </a:xfrm>
        </p:spPr>
        <p:txBody>
          <a:bodyPr anchor="t">
            <a:noAutofit/>
          </a:bodyPr>
          <a:lstStyle>
            <a:lvl1pPr marL="0" indent="0" algn="ctr">
              <a:buNone/>
              <a:defRPr sz="2400" b="0">
                <a:solidFill>
                  <a:schemeClr val="bg2"/>
                </a:solidFill>
              </a:defRPr>
            </a:lvl1pPr>
          </a:lstStyle>
          <a:p>
            <a:pPr lvl="0"/>
            <a:r>
              <a:rPr lang="en-US" dirty="0"/>
              <a:t>Click to add text</a:t>
            </a:r>
          </a:p>
        </p:txBody>
      </p:sp>
      <p:sp>
        <p:nvSpPr>
          <p:cNvPr id="4" name="Footer Placeholder 3">
            <a:extLst>
              <a:ext uri="{FF2B5EF4-FFF2-40B4-BE49-F238E27FC236}">
                <a16:creationId xmlns:a16="http://schemas.microsoft.com/office/drawing/2014/main" id="{4763069A-25F3-2543-A723-42B4235A81CB}"/>
              </a:ext>
            </a:extLst>
          </p:cNvPr>
          <p:cNvSpPr>
            <a:spLocks noGrp="1"/>
          </p:cNvSpPr>
          <p:nvPr>
            <p:ph type="ftr" sz="quarter" idx="16"/>
          </p:nvPr>
        </p:nvSpPr>
        <p:spPr/>
        <p:txBody>
          <a:bodyPr/>
          <a:lstStyle/>
          <a:p>
            <a:r>
              <a:rPr lang="en-US" dirty="0"/>
              <a:t>© 2018 CHS Inc. Internal</a:t>
            </a:r>
          </a:p>
        </p:txBody>
      </p:sp>
      <p:sp>
        <p:nvSpPr>
          <p:cNvPr id="5" name="Slide Number Placeholder 4">
            <a:extLst>
              <a:ext uri="{FF2B5EF4-FFF2-40B4-BE49-F238E27FC236}">
                <a16:creationId xmlns:a16="http://schemas.microsoft.com/office/drawing/2014/main" id="{A2AB8419-798B-9D49-B65C-874F9F7D21BB}"/>
              </a:ext>
            </a:extLst>
          </p:cNvPr>
          <p:cNvSpPr>
            <a:spLocks noGrp="1"/>
          </p:cNvSpPr>
          <p:nvPr>
            <p:ph type="sldNum" sz="quarter" idx="17"/>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2377451516"/>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9D: 3Col Content + Text and Image Yellow">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D44A105-DDA3-3045-B8AC-DCAA2ACCDC9B}"/>
              </a:ext>
            </a:extLst>
          </p:cNvPr>
          <p:cNvSpPr>
            <a:spLocks noGrp="1"/>
          </p:cNvSpPr>
          <p:nvPr>
            <p:ph type="pic" sz="quarter" idx="10"/>
          </p:nvPr>
        </p:nvSpPr>
        <p:spPr>
          <a:xfrm>
            <a:off x="4059935" y="-1"/>
            <a:ext cx="4059937" cy="6109909"/>
          </a:xfrm>
        </p:spPr>
        <p:txBody>
          <a:bodyPr/>
          <a:lstStyle/>
          <a:p>
            <a:endParaRPr lang="en-US" dirty="0"/>
          </a:p>
        </p:txBody>
      </p:sp>
      <p:sp>
        <p:nvSpPr>
          <p:cNvPr id="17" name="Rectangle 16">
            <a:extLst>
              <a:ext uri="{FF2B5EF4-FFF2-40B4-BE49-F238E27FC236}">
                <a16:creationId xmlns:a16="http://schemas.microsoft.com/office/drawing/2014/main" id="{2FB3EF95-9E96-9949-AF3E-DE48840EA0E3}"/>
              </a:ext>
            </a:extLst>
          </p:cNvPr>
          <p:cNvSpPr/>
          <p:nvPr userDrawn="1"/>
        </p:nvSpPr>
        <p:spPr>
          <a:xfrm>
            <a:off x="0" y="0"/>
            <a:ext cx="4059936" cy="61099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0CA30AF-663A-AA41-AFD7-A73C73F35DA3}"/>
              </a:ext>
            </a:extLst>
          </p:cNvPr>
          <p:cNvSpPr/>
          <p:nvPr userDrawn="1"/>
        </p:nvSpPr>
        <p:spPr>
          <a:xfrm>
            <a:off x="8119872" y="0"/>
            <a:ext cx="4069080" cy="61099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Placeholder 2">
            <a:extLst>
              <a:ext uri="{FF2B5EF4-FFF2-40B4-BE49-F238E27FC236}">
                <a16:creationId xmlns:a16="http://schemas.microsoft.com/office/drawing/2014/main" id="{E9C2549F-7222-3A41-983A-F0A4923DA852}"/>
              </a:ext>
            </a:extLst>
          </p:cNvPr>
          <p:cNvSpPr>
            <a:spLocks noGrp="1"/>
          </p:cNvSpPr>
          <p:nvPr>
            <p:ph type="body" sz="quarter" idx="12" hasCustomPrompt="1"/>
          </p:nvPr>
        </p:nvSpPr>
        <p:spPr>
          <a:xfrm>
            <a:off x="273069" y="1222745"/>
            <a:ext cx="3513799" cy="1529960"/>
          </a:xfrm>
        </p:spPr>
        <p:txBody>
          <a:bodyPr anchor="b">
            <a:noAutofit/>
          </a:bodyPr>
          <a:lstStyle>
            <a:lvl1pPr marL="0" indent="0" algn="ctr">
              <a:buNone/>
              <a:defRPr sz="3200" b="1">
                <a:solidFill>
                  <a:schemeClr val="tx2"/>
                </a:solidFill>
              </a:defRPr>
            </a:lvl1pPr>
          </a:lstStyle>
          <a:p>
            <a:pPr lvl="0"/>
            <a:r>
              <a:rPr lang="en-US" dirty="0"/>
              <a:t>Click to add text</a:t>
            </a:r>
          </a:p>
        </p:txBody>
      </p:sp>
      <p:sp>
        <p:nvSpPr>
          <p:cNvPr id="35" name="Text Placeholder 2">
            <a:extLst>
              <a:ext uri="{FF2B5EF4-FFF2-40B4-BE49-F238E27FC236}">
                <a16:creationId xmlns:a16="http://schemas.microsoft.com/office/drawing/2014/main" id="{622BD3AC-95B9-C547-B551-14C0A6CF2B1C}"/>
              </a:ext>
            </a:extLst>
          </p:cNvPr>
          <p:cNvSpPr>
            <a:spLocks noGrp="1"/>
          </p:cNvSpPr>
          <p:nvPr>
            <p:ph type="body" sz="quarter" idx="13" hasCustomPrompt="1"/>
          </p:nvPr>
        </p:nvSpPr>
        <p:spPr>
          <a:xfrm>
            <a:off x="273069" y="3059715"/>
            <a:ext cx="3513799" cy="2786067"/>
          </a:xfrm>
        </p:spPr>
        <p:txBody>
          <a:bodyPr anchor="t">
            <a:noAutofit/>
          </a:bodyPr>
          <a:lstStyle>
            <a:lvl1pPr marL="0" indent="0" algn="ctr">
              <a:buNone/>
              <a:defRPr sz="2400" b="0">
                <a:solidFill>
                  <a:schemeClr val="bg2"/>
                </a:solidFill>
              </a:defRPr>
            </a:lvl1pPr>
          </a:lstStyle>
          <a:p>
            <a:pPr lvl="0"/>
            <a:r>
              <a:rPr lang="en-US" dirty="0"/>
              <a:t>Click to add text</a:t>
            </a:r>
          </a:p>
        </p:txBody>
      </p:sp>
      <p:sp>
        <p:nvSpPr>
          <p:cNvPr id="36" name="Text Placeholder 2">
            <a:extLst>
              <a:ext uri="{FF2B5EF4-FFF2-40B4-BE49-F238E27FC236}">
                <a16:creationId xmlns:a16="http://schemas.microsoft.com/office/drawing/2014/main" id="{4FD400F6-EE04-9640-9869-F854F0F13375}"/>
              </a:ext>
            </a:extLst>
          </p:cNvPr>
          <p:cNvSpPr>
            <a:spLocks noGrp="1"/>
          </p:cNvSpPr>
          <p:nvPr>
            <p:ph type="body" sz="quarter" idx="14" hasCustomPrompt="1"/>
          </p:nvPr>
        </p:nvSpPr>
        <p:spPr>
          <a:xfrm>
            <a:off x="8391192" y="1222746"/>
            <a:ext cx="3513799" cy="1526886"/>
          </a:xfrm>
        </p:spPr>
        <p:txBody>
          <a:bodyPr anchor="b">
            <a:noAutofit/>
          </a:bodyPr>
          <a:lstStyle>
            <a:lvl1pPr marL="0" indent="0" algn="ctr">
              <a:buNone/>
              <a:defRPr sz="3200" b="1">
                <a:solidFill>
                  <a:schemeClr val="tx2"/>
                </a:solidFill>
              </a:defRPr>
            </a:lvl1pPr>
          </a:lstStyle>
          <a:p>
            <a:pPr lvl="0"/>
            <a:r>
              <a:rPr lang="en-US" dirty="0"/>
              <a:t>Click to add text.</a:t>
            </a:r>
          </a:p>
        </p:txBody>
      </p:sp>
      <p:sp>
        <p:nvSpPr>
          <p:cNvPr id="37" name="Text Placeholder 2">
            <a:extLst>
              <a:ext uri="{FF2B5EF4-FFF2-40B4-BE49-F238E27FC236}">
                <a16:creationId xmlns:a16="http://schemas.microsoft.com/office/drawing/2014/main" id="{1AA217A7-7ABF-B74A-9F68-AC8594B624A6}"/>
              </a:ext>
            </a:extLst>
          </p:cNvPr>
          <p:cNvSpPr>
            <a:spLocks noGrp="1"/>
          </p:cNvSpPr>
          <p:nvPr>
            <p:ph type="body" sz="quarter" idx="15" hasCustomPrompt="1"/>
          </p:nvPr>
        </p:nvSpPr>
        <p:spPr>
          <a:xfrm>
            <a:off x="8391192" y="3056642"/>
            <a:ext cx="3513799" cy="2786067"/>
          </a:xfrm>
        </p:spPr>
        <p:txBody>
          <a:bodyPr anchor="t">
            <a:noAutofit/>
          </a:bodyPr>
          <a:lstStyle>
            <a:lvl1pPr marL="0" indent="0" algn="ctr">
              <a:buNone/>
              <a:defRPr sz="2400" b="0">
                <a:solidFill>
                  <a:schemeClr val="bg2"/>
                </a:solidFill>
              </a:defRPr>
            </a:lvl1pPr>
          </a:lstStyle>
          <a:p>
            <a:pPr lvl="0"/>
            <a:r>
              <a:rPr lang="en-US" dirty="0"/>
              <a:t>Click to add text</a:t>
            </a:r>
          </a:p>
        </p:txBody>
      </p:sp>
      <p:sp>
        <p:nvSpPr>
          <p:cNvPr id="4" name="Footer Placeholder 3">
            <a:extLst>
              <a:ext uri="{FF2B5EF4-FFF2-40B4-BE49-F238E27FC236}">
                <a16:creationId xmlns:a16="http://schemas.microsoft.com/office/drawing/2014/main" id="{4763069A-25F3-2543-A723-42B4235A81CB}"/>
              </a:ext>
            </a:extLst>
          </p:cNvPr>
          <p:cNvSpPr>
            <a:spLocks noGrp="1"/>
          </p:cNvSpPr>
          <p:nvPr>
            <p:ph type="ftr" sz="quarter" idx="16"/>
          </p:nvPr>
        </p:nvSpPr>
        <p:spPr/>
        <p:txBody>
          <a:bodyPr/>
          <a:lstStyle/>
          <a:p>
            <a:r>
              <a:rPr lang="en-US" dirty="0"/>
              <a:t>© 2018 CHS Inc. Internal</a:t>
            </a:r>
          </a:p>
        </p:txBody>
      </p:sp>
      <p:sp>
        <p:nvSpPr>
          <p:cNvPr id="5" name="Slide Number Placeholder 4">
            <a:extLst>
              <a:ext uri="{FF2B5EF4-FFF2-40B4-BE49-F238E27FC236}">
                <a16:creationId xmlns:a16="http://schemas.microsoft.com/office/drawing/2014/main" id="{A2AB8419-798B-9D49-B65C-874F9F7D21BB}"/>
              </a:ext>
            </a:extLst>
          </p:cNvPr>
          <p:cNvSpPr>
            <a:spLocks noGrp="1"/>
          </p:cNvSpPr>
          <p:nvPr>
            <p:ph type="sldNum" sz="quarter" idx="17"/>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1739006883"/>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0A: 3Col 2 Images + Text Blu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A1DA8EF-E8DC-C24A-9D24-A76C2BC95D24}"/>
              </a:ext>
            </a:extLst>
          </p:cNvPr>
          <p:cNvSpPr>
            <a:spLocks noGrp="1"/>
          </p:cNvSpPr>
          <p:nvPr>
            <p:ph type="pic" sz="quarter" idx="11"/>
          </p:nvPr>
        </p:nvSpPr>
        <p:spPr>
          <a:xfrm>
            <a:off x="8119873" y="0"/>
            <a:ext cx="4072128" cy="6110288"/>
          </a:xfrm>
        </p:spPr>
        <p:txBody>
          <a:bodyPr/>
          <a:lstStyle/>
          <a:p>
            <a:endParaRPr lang="en-US" dirty="0"/>
          </a:p>
        </p:txBody>
      </p:sp>
      <p:sp>
        <p:nvSpPr>
          <p:cNvPr id="3" name="Picture Placeholder 2">
            <a:extLst>
              <a:ext uri="{FF2B5EF4-FFF2-40B4-BE49-F238E27FC236}">
                <a16:creationId xmlns:a16="http://schemas.microsoft.com/office/drawing/2014/main" id="{1B4DDD92-A589-CF40-AE15-B76DD1B9766E}"/>
              </a:ext>
            </a:extLst>
          </p:cNvPr>
          <p:cNvSpPr>
            <a:spLocks noGrp="1"/>
          </p:cNvSpPr>
          <p:nvPr>
            <p:ph type="pic" sz="quarter" idx="10"/>
          </p:nvPr>
        </p:nvSpPr>
        <p:spPr>
          <a:xfrm>
            <a:off x="-1" y="-1"/>
            <a:ext cx="4059745" cy="6109910"/>
          </a:xfrm>
        </p:spPr>
        <p:txBody>
          <a:bodyPr/>
          <a:lstStyle/>
          <a:p>
            <a:endParaRPr lang="en-US" dirty="0"/>
          </a:p>
        </p:txBody>
      </p:sp>
      <p:sp>
        <p:nvSpPr>
          <p:cNvPr id="18" name="Rectangle 17">
            <a:extLst>
              <a:ext uri="{FF2B5EF4-FFF2-40B4-BE49-F238E27FC236}">
                <a16:creationId xmlns:a16="http://schemas.microsoft.com/office/drawing/2014/main" id="{7D234D60-9600-4F4E-9DD9-C648A5DEE14C}"/>
              </a:ext>
            </a:extLst>
          </p:cNvPr>
          <p:cNvSpPr/>
          <p:nvPr userDrawn="1"/>
        </p:nvSpPr>
        <p:spPr>
          <a:xfrm>
            <a:off x="4059935" y="0"/>
            <a:ext cx="4059937" cy="6109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a:extLst>
              <a:ext uri="{FF2B5EF4-FFF2-40B4-BE49-F238E27FC236}">
                <a16:creationId xmlns:a16="http://schemas.microsoft.com/office/drawing/2014/main" id="{295F78E3-25CE-3B46-8ED1-1CE3BD6BB398}"/>
              </a:ext>
            </a:extLst>
          </p:cNvPr>
          <p:cNvSpPr>
            <a:spLocks noGrp="1"/>
          </p:cNvSpPr>
          <p:nvPr>
            <p:ph type="ftr" sz="quarter" idx="12"/>
          </p:nvPr>
        </p:nvSpPr>
        <p:spPr/>
        <p:txBody>
          <a:bodyPr/>
          <a:lstStyle/>
          <a:p>
            <a:r>
              <a:rPr lang="en-US" dirty="0"/>
              <a:t>© 2018 CHS Inc. Internal</a:t>
            </a:r>
          </a:p>
        </p:txBody>
      </p:sp>
      <p:sp>
        <p:nvSpPr>
          <p:cNvPr id="7" name="Slide Number Placeholder 6">
            <a:extLst>
              <a:ext uri="{FF2B5EF4-FFF2-40B4-BE49-F238E27FC236}">
                <a16:creationId xmlns:a16="http://schemas.microsoft.com/office/drawing/2014/main" id="{5761B8A7-B2CD-084B-9145-F031036A2A13}"/>
              </a:ext>
            </a:extLst>
          </p:cNvPr>
          <p:cNvSpPr>
            <a:spLocks noGrp="1"/>
          </p:cNvSpPr>
          <p:nvPr>
            <p:ph type="sldNum" sz="quarter" idx="13"/>
          </p:nvPr>
        </p:nvSpPr>
        <p:spPr/>
        <p:txBody>
          <a:bodyPr/>
          <a:lstStyle/>
          <a:p>
            <a:fld id="{6A6F46FF-D5FD-D344-AAD7-CAD0D68AD4E5}" type="slidenum">
              <a:rPr lang="en-US" smtClean="0"/>
              <a:pPr/>
              <a:t>‹#›</a:t>
            </a:fld>
            <a:endParaRPr lang="en-US" dirty="0"/>
          </a:p>
        </p:txBody>
      </p:sp>
      <p:sp>
        <p:nvSpPr>
          <p:cNvPr id="24" name="Text Placeholder 2">
            <a:extLst>
              <a:ext uri="{FF2B5EF4-FFF2-40B4-BE49-F238E27FC236}">
                <a16:creationId xmlns:a16="http://schemas.microsoft.com/office/drawing/2014/main" id="{1CAEBF2D-310B-4E4D-9686-C64695292388}"/>
              </a:ext>
            </a:extLst>
          </p:cNvPr>
          <p:cNvSpPr>
            <a:spLocks noGrp="1"/>
          </p:cNvSpPr>
          <p:nvPr>
            <p:ph type="body" sz="quarter" idx="14" hasCustomPrompt="1"/>
          </p:nvPr>
        </p:nvSpPr>
        <p:spPr>
          <a:xfrm>
            <a:off x="4333005" y="259185"/>
            <a:ext cx="3513799" cy="5608111"/>
          </a:xfrm>
        </p:spPr>
        <p:txBody>
          <a:bodyPr anchor="ctr">
            <a:noAutofit/>
          </a:bodyPr>
          <a:lstStyle>
            <a:lvl1pPr marL="0" indent="0" algn="ctr">
              <a:buNone/>
              <a:defRPr sz="2400" b="1">
                <a:solidFill>
                  <a:schemeClr val="tx2"/>
                </a:solidFill>
              </a:defRPr>
            </a:lvl1pPr>
          </a:lstStyle>
          <a:p>
            <a:pPr lvl="0"/>
            <a:r>
              <a:rPr lang="en-US" dirty="0"/>
              <a:t>Click to add text</a:t>
            </a:r>
          </a:p>
        </p:txBody>
      </p:sp>
    </p:spTree>
    <p:extLst>
      <p:ext uri="{BB962C8B-B14F-4D97-AF65-F5344CB8AC3E}">
        <p14:creationId xmlns:p14="http://schemas.microsoft.com/office/powerpoint/2010/main" val="2222714706"/>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0B: 3Col 2 Images + Text Gree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A1DA8EF-E8DC-C24A-9D24-A76C2BC95D24}"/>
              </a:ext>
            </a:extLst>
          </p:cNvPr>
          <p:cNvSpPr>
            <a:spLocks noGrp="1"/>
          </p:cNvSpPr>
          <p:nvPr>
            <p:ph type="pic" sz="quarter" idx="11"/>
          </p:nvPr>
        </p:nvSpPr>
        <p:spPr>
          <a:xfrm>
            <a:off x="8119875" y="0"/>
            <a:ext cx="4072126" cy="6110288"/>
          </a:xfrm>
        </p:spPr>
        <p:txBody>
          <a:bodyPr/>
          <a:lstStyle/>
          <a:p>
            <a:endParaRPr lang="en-US" dirty="0"/>
          </a:p>
        </p:txBody>
      </p:sp>
      <p:sp>
        <p:nvSpPr>
          <p:cNvPr id="3" name="Picture Placeholder 2">
            <a:extLst>
              <a:ext uri="{FF2B5EF4-FFF2-40B4-BE49-F238E27FC236}">
                <a16:creationId xmlns:a16="http://schemas.microsoft.com/office/drawing/2014/main" id="{1B4DDD92-A589-CF40-AE15-B76DD1B9766E}"/>
              </a:ext>
            </a:extLst>
          </p:cNvPr>
          <p:cNvSpPr>
            <a:spLocks noGrp="1"/>
          </p:cNvSpPr>
          <p:nvPr>
            <p:ph type="pic" sz="quarter" idx="10"/>
          </p:nvPr>
        </p:nvSpPr>
        <p:spPr>
          <a:xfrm>
            <a:off x="0" y="-1"/>
            <a:ext cx="4059238" cy="6109910"/>
          </a:xfrm>
        </p:spPr>
        <p:txBody>
          <a:bodyPr/>
          <a:lstStyle/>
          <a:p>
            <a:endParaRPr lang="en-US" dirty="0"/>
          </a:p>
        </p:txBody>
      </p:sp>
      <p:sp>
        <p:nvSpPr>
          <p:cNvPr id="18" name="Rectangle 17">
            <a:extLst>
              <a:ext uri="{FF2B5EF4-FFF2-40B4-BE49-F238E27FC236}">
                <a16:creationId xmlns:a16="http://schemas.microsoft.com/office/drawing/2014/main" id="{7D234D60-9600-4F4E-9DD9-C648A5DEE14C}"/>
              </a:ext>
            </a:extLst>
          </p:cNvPr>
          <p:cNvSpPr/>
          <p:nvPr userDrawn="1"/>
        </p:nvSpPr>
        <p:spPr>
          <a:xfrm>
            <a:off x="4059935" y="0"/>
            <a:ext cx="4060127" cy="61099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a:extLst>
              <a:ext uri="{FF2B5EF4-FFF2-40B4-BE49-F238E27FC236}">
                <a16:creationId xmlns:a16="http://schemas.microsoft.com/office/drawing/2014/main" id="{295F78E3-25CE-3B46-8ED1-1CE3BD6BB398}"/>
              </a:ext>
            </a:extLst>
          </p:cNvPr>
          <p:cNvSpPr>
            <a:spLocks noGrp="1"/>
          </p:cNvSpPr>
          <p:nvPr>
            <p:ph type="ftr" sz="quarter" idx="12"/>
          </p:nvPr>
        </p:nvSpPr>
        <p:spPr/>
        <p:txBody>
          <a:bodyPr/>
          <a:lstStyle/>
          <a:p>
            <a:r>
              <a:rPr lang="en-US" dirty="0"/>
              <a:t>© 2018 CHS Inc. Internal</a:t>
            </a:r>
          </a:p>
        </p:txBody>
      </p:sp>
      <p:sp>
        <p:nvSpPr>
          <p:cNvPr id="7" name="Slide Number Placeholder 6">
            <a:extLst>
              <a:ext uri="{FF2B5EF4-FFF2-40B4-BE49-F238E27FC236}">
                <a16:creationId xmlns:a16="http://schemas.microsoft.com/office/drawing/2014/main" id="{5761B8A7-B2CD-084B-9145-F031036A2A13}"/>
              </a:ext>
            </a:extLst>
          </p:cNvPr>
          <p:cNvSpPr>
            <a:spLocks noGrp="1"/>
          </p:cNvSpPr>
          <p:nvPr>
            <p:ph type="sldNum" sz="quarter" idx="13"/>
          </p:nvPr>
        </p:nvSpPr>
        <p:spPr/>
        <p:txBody>
          <a:bodyPr/>
          <a:lstStyle/>
          <a:p>
            <a:fld id="{6A6F46FF-D5FD-D344-AAD7-CAD0D68AD4E5}" type="slidenum">
              <a:rPr lang="en-US" smtClean="0"/>
              <a:pPr/>
              <a:t>‹#›</a:t>
            </a:fld>
            <a:endParaRPr lang="en-US" dirty="0"/>
          </a:p>
        </p:txBody>
      </p:sp>
      <p:sp>
        <p:nvSpPr>
          <p:cNvPr id="24" name="Text Placeholder 2">
            <a:extLst>
              <a:ext uri="{FF2B5EF4-FFF2-40B4-BE49-F238E27FC236}">
                <a16:creationId xmlns:a16="http://schemas.microsoft.com/office/drawing/2014/main" id="{1CAEBF2D-310B-4E4D-9686-C64695292388}"/>
              </a:ext>
            </a:extLst>
          </p:cNvPr>
          <p:cNvSpPr>
            <a:spLocks noGrp="1"/>
          </p:cNvSpPr>
          <p:nvPr>
            <p:ph type="body" sz="quarter" idx="14" hasCustomPrompt="1"/>
          </p:nvPr>
        </p:nvSpPr>
        <p:spPr>
          <a:xfrm>
            <a:off x="4333005" y="259185"/>
            <a:ext cx="3513799" cy="5608111"/>
          </a:xfrm>
        </p:spPr>
        <p:txBody>
          <a:bodyPr anchor="ctr">
            <a:noAutofit/>
          </a:bodyPr>
          <a:lstStyle>
            <a:lvl1pPr marL="0" indent="0" algn="ctr">
              <a:buNone/>
              <a:defRPr sz="2400" b="1">
                <a:solidFill>
                  <a:schemeClr val="tx2"/>
                </a:solidFill>
              </a:defRPr>
            </a:lvl1pPr>
          </a:lstStyle>
          <a:p>
            <a:pPr lvl="0"/>
            <a:r>
              <a:rPr lang="en-US" dirty="0"/>
              <a:t>Click to add text</a:t>
            </a:r>
          </a:p>
        </p:txBody>
      </p:sp>
    </p:spTree>
    <p:extLst>
      <p:ext uri="{BB962C8B-B14F-4D97-AF65-F5344CB8AC3E}">
        <p14:creationId xmlns:p14="http://schemas.microsoft.com/office/powerpoint/2010/main" val="543503097"/>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0C: 3Col 2 Images + Text Oran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A1DA8EF-E8DC-C24A-9D24-A76C2BC95D24}"/>
              </a:ext>
            </a:extLst>
          </p:cNvPr>
          <p:cNvSpPr>
            <a:spLocks noGrp="1"/>
          </p:cNvSpPr>
          <p:nvPr>
            <p:ph type="pic" sz="quarter" idx="11"/>
          </p:nvPr>
        </p:nvSpPr>
        <p:spPr>
          <a:xfrm>
            <a:off x="8120063" y="0"/>
            <a:ext cx="4071937" cy="6110288"/>
          </a:xfrm>
        </p:spPr>
        <p:txBody>
          <a:bodyPr/>
          <a:lstStyle/>
          <a:p>
            <a:endParaRPr lang="en-US" dirty="0"/>
          </a:p>
        </p:txBody>
      </p:sp>
      <p:sp>
        <p:nvSpPr>
          <p:cNvPr id="3" name="Picture Placeholder 2">
            <a:extLst>
              <a:ext uri="{FF2B5EF4-FFF2-40B4-BE49-F238E27FC236}">
                <a16:creationId xmlns:a16="http://schemas.microsoft.com/office/drawing/2014/main" id="{1B4DDD92-A589-CF40-AE15-B76DD1B9766E}"/>
              </a:ext>
            </a:extLst>
          </p:cNvPr>
          <p:cNvSpPr>
            <a:spLocks noGrp="1"/>
          </p:cNvSpPr>
          <p:nvPr>
            <p:ph type="pic" sz="quarter" idx="10"/>
          </p:nvPr>
        </p:nvSpPr>
        <p:spPr>
          <a:xfrm>
            <a:off x="0" y="-1"/>
            <a:ext cx="4059238" cy="6109910"/>
          </a:xfrm>
        </p:spPr>
        <p:txBody>
          <a:bodyPr/>
          <a:lstStyle/>
          <a:p>
            <a:endParaRPr lang="en-US" dirty="0"/>
          </a:p>
        </p:txBody>
      </p:sp>
      <p:sp>
        <p:nvSpPr>
          <p:cNvPr id="18" name="Rectangle 17">
            <a:extLst>
              <a:ext uri="{FF2B5EF4-FFF2-40B4-BE49-F238E27FC236}">
                <a16:creationId xmlns:a16="http://schemas.microsoft.com/office/drawing/2014/main" id="{7D234D60-9600-4F4E-9DD9-C648A5DEE14C}"/>
              </a:ext>
            </a:extLst>
          </p:cNvPr>
          <p:cNvSpPr/>
          <p:nvPr userDrawn="1"/>
        </p:nvSpPr>
        <p:spPr>
          <a:xfrm>
            <a:off x="4059935" y="0"/>
            <a:ext cx="4060128" cy="61099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a:extLst>
              <a:ext uri="{FF2B5EF4-FFF2-40B4-BE49-F238E27FC236}">
                <a16:creationId xmlns:a16="http://schemas.microsoft.com/office/drawing/2014/main" id="{295F78E3-25CE-3B46-8ED1-1CE3BD6BB398}"/>
              </a:ext>
            </a:extLst>
          </p:cNvPr>
          <p:cNvSpPr>
            <a:spLocks noGrp="1"/>
          </p:cNvSpPr>
          <p:nvPr>
            <p:ph type="ftr" sz="quarter" idx="12"/>
          </p:nvPr>
        </p:nvSpPr>
        <p:spPr/>
        <p:txBody>
          <a:bodyPr/>
          <a:lstStyle/>
          <a:p>
            <a:r>
              <a:rPr lang="en-US" dirty="0"/>
              <a:t>© 2018 CHS Inc. Internal</a:t>
            </a:r>
          </a:p>
        </p:txBody>
      </p:sp>
      <p:sp>
        <p:nvSpPr>
          <p:cNvPr id="7" name="Slide Number Placeholder 6">
            <a:extLst>
              <a:ext uri="{FF2B5EF4-FFF2-40B4-BE49-F238E27FC236}">
                <a16:creationId xmlns:a16="http://schemas.microsoft.com/office/drawing/2014/main" id="{5761B8A7-B2CD-084B-9145-F031036A2A13}"/>
              </a:ext>
            </a:extLst>
          </p:cNvPr>
          <p:cNvSpPr>
            <a:spLocks noGrp="1"/>
          </p:cNvSpPr>
          <p:nvPr>
            <p:ph type="sldNum" sz="quarter" idx="13"/>
          </p:nvPr>
        </p:nvSpPr>
        <p:spPr/>
        <p:txBody>
          <a:bodyPr/>
          <a:lstStyle/>
          <a:p>
            <a:fld id="{6A6F46FF-D5FD-D344-AAD7-CAD0D68AD4E5}" type="slidenum">
              <a:rPr lang="en-US" smtClean="0"/>
              <a:pPr/>
              <a:t>‹#›</a:t>
            </a:fld>
            <a:endParaRPr lang="en-US" dirty="0"/>
          </a:p>
        </p:txBody>
      </p:sp>
      <p:sp>
        <p:nvSpPr>
          <p:cNvPr id="24" name="Text Placeholder 2">
            <a:extLst>
              <a:ext uri="{FF2B5EF4-FFF2-40B4-BE49-F238E27FC236}">
                <a16:creationId xmlns:a16="http://schemas.microsoft.com/office/drawing/2014/main" id="{1CAEBF2D-310B-4E4D-9686-C64695292388}"/>
              </a:ext>
            </a:extLst>
          </p:cNvPr>
          <p:cNvSpPr>
            <a:spLocks noGrp="1"/>
          </p:cNvSpPr>
          <p:nvPr>
            <p:ph type="body" sz="quarter" idx="14" hasCustomPrompt="1"/>
          </p:nvPr>
        </p:nvSpPr>
        <p:spPr>
          <a:xfrm>
            <a:off x="4333005" y="259185"/>
            <a:ext cx="3513799" cy="5608111"/>
          </a:xfrm>
        </p:spPr>
        <p:txBody>
          <a:bodyPr anchor="ctr">
            <a:noAutofit/>
          </a:bodyPr>
          <a:lstStyle>
            <a:lvl1pPr marL="0" indent="0" algn="ctr">
              <a:buNone/>
              <a:defRPr sz="2400" b="1">
                <a:solidFill>
                  <a:schemeClr val="tx2"/>
                </a:solidFill>
              </a:defRPr>
            </a:lvl1pPr>
          </a:lstStyle>
          <a:p>
            <a:pPr lvl="0"/>
            <a:r>
              <a:rPr lang="en-US" dirty="0"/>
              <a:t>Click to add text</a:t>
            </a:r>
          </a:p>
        </p:txBody>
      </p:sp>
    </p:spTree>
    <p:extLst>
      <p:ext uri="{BB962C8B-B14F-4D97-AF65-F5344CB8AC3E}">
        <p14:creationId xmlns:p14="http://schemas.microsoft.com/office/powerpoint/2010/main" val="973053867"/>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0D: 3Col 2 Images + Text Yellow">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A1DA8EF-E8DC-C24A-9D24-A76C2BC95D24}"/>
              </a:ext>
            </a:extLst>
          </p:cNvPr>
          <p:cNvSpPr>
            <a:spLocks noGrp="1"/>
          </p:cNvSpPr>
          <p:nvPr>
            <p:ph type="pic" sz="quarter" idx="11"/>
          </p:nvPr>
        </p:nvSpPr>
        <p:spPr>
          <a:xfrm>
            <a:off x="8119875" y="0"/>
            <a:ext cx="4072126" cy="6110288"/>
          </a:xfrm>
        </p:spPr>
        <p:txBody>
          <a:bodyPr/>
          <a:lstStyle/>
          <a:p>
            <a:endParaRPr lang="en-US" dirty="0"/>
          </a:p>
        </p:txBody>
      </p:sp>
      <p:sp>
        <p:nvSpPr>
          <p:cNvPr id="3" name="Picture Placeholder 2">
            <a:extLst>
              <a:ext uri="{FF2B5EF4-FFF2-40B4-BE49-F238E27FC236}">
                <a16:creationId xmlns:a16="http://schemas.microsoft.com/office/drawing/2014/main" id="{1B4DDD92-A589-CF40-AE15-B76DD1B9766E}"/>
              </a:ext>
            </a:extLst>
          </p:cNvPr>
          <p:cNvSpPr>
            <a:spLocks noGrp="1"/>
          </p:cNvSpPr>
          <p:nvPr>
            <p:ph type="pic" sz="quarter" idx="10"/>
          </p:nvPr>
        </p:nvSpPr>
        <p:spPr>
          <a:xfrm>
            <a:off x="0" y="-1"/>
            <a:ext cx="4059238" cy="6109910"/>
          </a:xfrm>
        </p:spPr>
        <p:txBody>
          <a:bodyPr/>
          <a:lstStyle/>
          <a:p>
            <a:endParaRPr lang="en-US" dirty="0"/>
          </a:p>
        </p:txBody>
      </p:sp>
      <p:sp>
        <p:nvSpPr>
          <p:cNvPr id="18" name="Rectangle 17">
            <a:extLst>
              <a:ext uri="{FF2B5EF4-FFF2-40B4-BE49-F238E27FC236}">
                <a16:creationId xmlns:a16="http://schemas.microsoft.com/office/drawing/2014/main" id="{7D234D60-9600-4F4E-9DD9-C648A5DEE14C}"/>
              </a:ext>
            </a:extLst>
          </p:cNvPr>
          <p:cNvSpPr/>
          <p:nvPr userDrawn="1"/>
        </p:nvSpPr>
        <p:spPr>
          <a:xfrm>
            <a:off x="4059935" y="0"/>
            <a:ext cx="4060127" cy="61099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a:extLst>
              <a:ext uri="{FF2B5EF4-FFF2-40B4-BE49-F238E27FC236}">
                <a16:creationId xmlns:a16="http://schemas.microsoft.com/office/drawing/2014/main" id="{295F78E3-25CE-3B46-8ED1-1CE3BD6BB398}"/>
              </a:ext>
            </a:extLst>
          </p:cNvPr>
          <p:cNvSpPr>
            <a:spLocks noGrp="1"/>
          </p:cNvSpPr>
          <p:nvPr>
            <p:ph type="ftr" sz="quarter" idx="12"/>
          </p:nvPr>
        </p:nvSpPr>
        <p:spPr/>
        <p:txBody>
          <a:bodyPr/>
          <a:lstStyle/>
          <a:p>
            <a:r>
              <a:rPr lang="en-US" dirty="0"/>
              <a:t>© 2018 CHS Inc. Internal</a:t>
            </a:r>
          </a:p>
        </p:txBody>
      </p:sp>
      <p:sp>
        <p:nvSpPr>
          <p:cNvPr id="7" name="Slide Number Placeholder 6">
            <a:extLst>
              <a:ext uri="{FF2B5EF4-FFF2-40B4-BE49-F238E27FC236}">
                <a16:creationId xmlns:a16="http://schemas.microsoft.com/office/drawing/2014/main" id="{5761B8A7-B2CD-084B-9145-F031036A2A13}"/>
              </a:ext>
            </a:extLst>
          </p:cNvPr>
          <p:cNvSpPr>
            <a:spLocks noGrp="1"/>
          </p:cNvSpPr>
          <p:nvPr>
            <p:ph type="sldNum" sz="quarter" idx="13"/>
          </p:nvPr>
        </p:nvSpPr>
        <p:spPr/>
        <p:txBody>
          <a:bodyPr/>
          <a:lstStyle/>
          <a:p>
            <a:fld id="{6A6F46FF-D5FD-D344-AAD7-CAD0D68AD4E5}" type="slidenum">
              <a:rPr lang="en-US" smtClean="0"/>
              <a:pPr/>
              <a:t>‹#›</a:t>
            </a:fld>
            <a:endParaRPr lang="en-US" dirty="0"/>
          </a:p>
        </p:txBody>
      </p:sp>
      <p:sp>
        <p:nvSpPr>
          <p:cNvPr id="24" name="Text Placeholder 2">
            <a:extLst>
              <a:ext uri="{FF2B5EF4-FFF2-40B4-BE49-F238E27FC236}">
                <a16:creationId xmlns:a16="http://schemas.microsoft.com/office/drawing/2014/main" id="{1CAEBF2D-310B-4E4D-9686-C64695292388}"/>
              </a:ext>
            </a:extLst>
          </p:cNvPr>
          <p:cNvSpPr>
            <a:spLocks noGrp="1"/>
          </p:cNvSpPr>
          <p:nvPr>
            <p:ph type="body" sz="quarter" idx="14" hasCustomPrompt="1"/>
          </p:nvPr>
        </p:nvSpPr>
        <p:spPr>
          <a:xfrm>
            <a:off x="4333005" y="259185"/>
            <a:ext cx="3513799" cy="5608111"/>
          </a:xfrm>
        </p:spPr>
        <p:txBody>
          <a:bodyPr anchor="ctr">
            <a:noAutofit/>
          </a:bodyPr>
          <a:lstStyle>
            <a:lvl1pPr marL="0" indent="0" algn="ctr">
              <a:buNone/>
              <a:defRPr sz="2400" b="1">
                <a:solidFill>
                  <a:schemeClr val="tx2"/>
                </a:solidFill>
              </a:defRPr>
            </a:lvl1pPr>
          </a:lstStyle>
          <a:p>
            <a:pPr lvl="0"/>
            <a:r>
              <a:rPr lang="en-US" dirty="0"/>
              <a:t>Click to add text</a:t>
            </a:r>
          </a:p>
        </p:txBody>
      </p:sp>
    </p:spTree>
    <p:extLst>
      <p:ext uri="{BB962C8B-B14F-4D97-AF65-F5344CB8AC3E}">
        <p14:creationId xmlns:p14="http://schemas.microsoft.com/office/powerpoint/2010/main" val="2083602975"/>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0E: 3Col 2 Images + Text Blu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A1DA8EF-E8DC-C24A-9D24-A76C2BC95D24}"/>
              </a:ext>
            </a:extLst>
          </p:cNvPr>
          <p:cNvSpPr>
            <a:spLocks noGrp="1"/>
          </p:cNvSpPr>
          <p:nvPr>
            <p:ph type="pic" sz="quarter" idx="11"/>
          </p:nvPr>
        </p:nvSpPr>
        <p:spPr>
          <a:xfrm>
            <a:off x="8119875" y="0"/>
            <a:ext cx="4072126" cy="6110288"/>
          </a:xfrm>
        </p:spPr>
        <p:txBody>
          <a:bodyPr/>
          <a:lstStyle/>
          <a:p>
            <a:endParaRPr lang="en-US" dirty="0"/>
          </a:p>
        </p:txBody>
      </p:sp>
      <p:sp>
        <p:nvSpPr>
          <p:cNvPr id="3" name="Picture Placeholder 2">
            <a:extLst>
              <a:ext uri="{FF2B5EF4-FFF2-40B4-BE49-F238E27FC236}">
                <a16:creationId xmlns:a16="http://schemas.microsoft.com/office/drawing/2014/main" id="{1B4DDD92-A589-CF40-AE15-B76DD1B9766E}"/>
              </a:ext>
            </a:extLst>
          </p:cNvPr>
          <p:cNvSpPr>
            <a:spLocks noGrp="1"/>
          </p:cNvSpPr>
          <p:nvPr>
            <p:ph type="pic" sz="quarter" idx="10"/>
          </p:nvPr>
        </p:nvSpPr>
        <p:spPr>
          <a:xfrm>
            <a:off x="0" y="-1"/>
            <a:ext cx="4059238" cy="6109910"/>
          </a:xfrm>
        </p:spPr>
        <p:txBody>
          <a:bodyPr/>
          <a:lstStyle/>
          <a:p>
            <a:endParaRPr lang="en-US" dirty="0"/>
          </a:p>
        </p:txBody>
      </p:sp>
      <p:sp>
        <p:nvSpPr>
          <p:cNvPr id="18" name="Rectangle 17">
            <a:extLst>
              <a:ext uri="{FF2B5EF4-FFF2-40B4-BE49-F238E27FC236}">
                <a16:creationId xmlns:a16="http://schemas.microsoft.com/office/drawing/2014/main" id="{7D234D60-9600-4F4E-9DD9-C648A5DEE14C}"/>
              </a:ext>
            </a:extLst>
          </p:cNvPr>
          <p:cNvSpPr/>
          <p:nvPr userDrawn="1"/>
        </p:nvSpPr>
        <p:spPr>
          <a:xfrm>
            <a:off x="4059935" y="0"/>
            <a:ext cx="4060127" cy="61099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a:extLst>
              <a:ext uri="{FF2B5EF4-FFF2-40B4-BE49-F238E27FC236}">
                <a16:creationId xmlns:a16="http://schemas.microsoft.com/office/drawing/2014/main" id="{295F78E3-25CE-3B46-8ED1-1CE3BD6BB398}"/>
              </a:ext>
            </a:extLst>
          </p:cNvPr>
          <p:cNvSpPr>
            <a:spLocks noGrp="1"/>
          </p:cNvSpPr>
          <p:nvPr>
            <p:ph type="ftr" sz="quarter" idx="12"/>
          </p:nvPr>
        </p:nvSpPr>
        <p:spPr/>
        <p:txBody>
          <a:bodyPr/>
          <a:lstStyle/>
          <a:p>
            <a:r>
              <a:rPr lang="en-US" dirty="0"/>
              <a:t>© 2018 CHS Inc. Internal</a:t>
            </a:r>
          </a:p>
        </p:txBody>
      </p:sp>
      <p:sp>
        <p:nvSpPr>
          <p:cNvPr id="7" name="Slide Number Placeholder 6">
            <a:extLst>
              <a:ext uri="{FF2B5EF4-FFF2-40B4-BE49-F238E27FC236}">
                <a16:creationId xmlns:a16="http://schemas.microsoft.com/office/drawing/2014/main" id="{5761B8A7-B2CD-084B-9145-F031036A2A13}"/>
              </a:ext>
            </a:extLst>
          </p:cNvPr>
          <p:cNvSpPr>
            <a:spLocks noGrp="1"/>
          </p:cNvSpPr>
          <p:nvPr>
            <p:ph type="sldNum" sz="quarter" idx="13"/>
          </p:nvPr>
        </p:nvSpPr>
        <p:spPr/>
        <p:txBody>
          <a:bodyPr/>
          <a:lstStyle/>
          <a:p>
            <a:fld id="{6A6F46FF-D5FD-D344-AAD7-CAD0D68AD4E5}" type="slidenum">
              <a:rPr lang="en-US" smtClean="0"/>
              <a:pPr/>
              <a:t>‹#›</a:t>
            </a:fld>
            <a:endParaRPr lang="en-US" dirty="0"/>
          </a:p>
        </p:txBody>
      </p:sp>
      <p:sp>
        <p:nvSpPr>
          <p:cNvPr id="24" name="Text Placeholder 2">
            <a:extLst>
              <a:ext uri="{FF2B5EF4-FFF2-40B4-BE49-F238E27FC236}">
                <a16:creationId xmlns:a16="http://schemas.microsoft.com/office/drawing/2014/main" id="{1CAEBF2D-310B-4E4D-9686-C64695292388}"/>
              </a:ext>
            </a:extLst>
          </p:cNvPr>
          <p:cNvSpPr>
            <a:spLocks noGrp="1"/>
          </p:cNvSpPr>
          <p:nvPr>
            <p:ph type="body" sz="quarter" idx="14" hasCustomPrompt="1"/>
          </p:nvPr>
        </p:nvSpPr>
        <p:spPr>
          <a:xfrm>
            <a:off x="4333005" y="259185"/>
            <a:ext cx="3513799" cy="5608111"/>
          </a:xfrm>
        </p:spPr>
        <p:txBody>
          <a:bodyPr anchor="ctr">
            <a:noAutofit/>
          </a:bodyPr>
          <a:lstStyle>
            <a:lvl1pPr marL="0" indent="0" algn="ctr">
              <a:buNone/>
              <a:defRPr sz="2400" b="1">
                <a:solidFill>
                  <a:schemeClr val="bg1"/>
                </a:solidFill>
              </a:defRPr>
            </a:lvl1pPr>
          </a:lstStyle>
          <a:p>
            <a:pPr lvl="0"/>
            <a:r>
              <a:rPr lang="en-US" dirty="0"/>
              <a:t>Click to add text</a:t>
            </a:r>
          </a:p>
        </p:txBody>
      </p:sp>
    </p:spTree>
    <p:extLst>
      <p:ext uri="{BB962C8B-B14F-4D97-AF65-F5344CB8AC3E}">
        <p14:creationId xmlns:p14="http://schemas.microsoft.com/office/powerpoint/2010/main" val="114855621"/>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0F: 3Col 2 Images + Text Gree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A1DA8EF-E8DC-C24A-9D24-A76C2BC95D24}"/>
              </a:ext>
            </a:extLst>
          </p:cNvPr>
          <p:cNvSpPr>
            <a:spLocks noGrp="1"/>
          </p:cNvSpPr>
          <p:nvPr>
            <p:ph type="pic" sz="quarter" idx="11"/>
          </p:nvPr>
        </p:nvSpPr>
        <p:spPr>
          <a:xfrm>
            <a:off x="8119875" y="0"/>
            <a:ext cx="4072126" cy="6110288"/>
          </a:xfrm>
        </p:spPr>
        <p:txBody>
          <a:bodyPr/>
          <a:lstStyle/>
          <a:p>
            <a:endParaRPr lang="en-US" dirty="0"/>
          </a:p>
        </p:txBody>
      </p:sp>
      <p:sp>
        <p:nvSpPr>
          <p:cNvPr id="3" name="Picture Placeholder 2">
            <a:extLst>
              <a:ext uri="{FF2B5EF4-FFF2-40B4-BE49-F238E27FC236}">
                <a16:creationId xmlns:a16="http://schemas.microsoft.com/office/drawing/2014/main" id="{1B4DDD92-A589-CF40-AE15-B76DD1B9766E}"/>
              </a:ext>
            </a:extLst>
          </p:cNvPr>
          <p:cNvSpPr>
            <a:spLocks noGrp="1"/>
          </p:cNvSpPr>
          <p:nvPr>
            <p:ph type="pic" sz="quarter" idx="10"/>
          </p:nvPr>
        </p:nvSpPr>
        <p:spPr>
          <a:xfrm>
            <a:off x="0" y="-1"/>
            <a:ext cx="4059238" cy="6109910"/>
          </a:xfrm>
        </p:spPr>
        <p:txBody>
          <a:bodyPr/>
          <a:lstStyle/>
          <a:p>
            <a:endParaRPr lang="en-US" dirty="0"/>
          </a:p>
        </p:txBody>
      </p:sp>
      <p:sp>
        <p:nvSpPr>
          <p:cNvPr id="18" name="Rectangle 17">
            <a:extLst>
              <a:ext uri="{FF2B5EF4-FFF2-40B4-BE49-F238E27FC236}">
                <a16:creationId xmlns:a16="http://schemas.microsoft.com/office/drawing/2014/main" id="{7D234D60-9600-4F4E-9DD9-C648A5DEE14C}"/>
              </a:ext>
            </a:extLst>
          </p:cNvPr>
          <p:cNvSpPr/>
          <p:nvPr userDrawn="1"/>
        </p:nvSpPr>
        <p:spPr>
          <a:xfrm>
            <a:off x="4059935" y="0"/>
            <a:ext cx="4060127" cy="61099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a:extLst>
              <a:ext uri="{FF2B5EF4-FFF2-40B4-BE49-F238E27FC236}">
                <a16:creationId xmlns:a16="http://schemas.microsoft.com/office/drawing/2014/main" id="{295F78E3-25CE-3B46-8ED1-1CE3BD6BB398}"/>
              </a:ext>
            </a:extLst>
          </p:cNvPr>
          <p:cNvSpPr>
            <a:spLocks noGrp="1"/>
          </p:cNvSpPr>
          <p:nvPr>
            <p:ph type="ftr" sz="quarter" idx="12"/>
          </p:nvPr>
        </p:nvSpPr>
        <p:spPr/>
        <p:txBody>
          <a:bodyPr/>
          <a:lstStyle/>
          <a:p>
            <a:r>
              <a:rPr lang="en-US" dirty="0"/>
              <a:t>© 2018 CHS Inc. Internal</a:t>
            </a:r>
          </a:p>
        </p:txBody>
      </p:sp>
      <p:sp>
        <p:nvSpPr>
          <p:cNvPr id="7" name="Slide Number Placeholder 6">
            <a:extLst>
              <a:ext uri="{FF2B5EF4-FFF2-40B4-BE49-F238E27FC236}">
                <a16:creationId xmlns:a16="http://schemas.microsoft.com/office/drawing/2014/main" id="{5761B8A7-B2CD-084B-9145-F031036A2A13}"/>
              </a:ext>
            </a:extLst>
          </p:cNvPr>
          <p:cNvSpPr>
            <a:spLocks noGrp="1"/>
          </p:cNvSpPr>
          <p:nvPr>
            <p:ph type="sldNum" sz="quarter" idx="13"/>
          </p:nvPr>
        </p:nvSpPr>
        <p:spPr/>
        <p:txBody>
          <a:bodyPr/>
          <a:lstStyle/>
          <a:p>
            <a:fld id="{6A6F46FF-D5FD-D344-AAD7-CAD0D68AD4E5}" type="slidenum">
              <a:rPr lang="en-US" smtClean="0"/>
              <a:pPr/>
              <a:t>‹#›</a:t>
            </a:fld>
            <a:endParaRPr lang="en-US" dirty="0"/>
          </a:p>
        </p:txBody>
      </p:sp>
      <p:sp>
        <p:nvSpPr>
          <p:cNvPr id="24" name="Text Placeholder 2">
            <a:extLst>
              <a:ext uri="{FF2B5EF4-FFF2-40B4-BE49-F238E27FC236}">
                <a16:creationId xmlns:a16="http://schemas.microsoft.com/office/drawing/2014/main" id="{1CAEBF2D-310B-4E4D-9686-C64695292388}"/>
              </a:ext>
            </a:extLst>
          </p:cNvPr>
          <p:cNvSpPr>
            <a:spLocks noGrp="1"/>
          </p:cNvSpPr>
          <p:nvPr>
            <p:ph type="body" sz="quarter" idx="14" hasCustomPrompt="1"/>
          </p:nvPr>
        </p:nvSpPr>
        <p:spPr>
          <a:xfrm>
            <a:off x="4333005" y="259185"/>
            <a:ext cx="3513799" cy="5608111"/>
          </a:xfrm>
        </p:spPr>
        <p:txBody>
          <a:bodyPr anchor="ctr">
            <a:noAutofit/>
          </a:bodyPr>
          <a:lstStyle>
            <a:lvl1pPr marL="0" indent="0" algn="ctr">
              <a:buNone/>
              <a:defRPr sz="2400" b="1">
                <a:solidFill>
                  <a:schemeClr val="bg1"/>
                </a:solidFill>
              </a:defRPr>
            </a:lvl1pPr>
          </a:lstStyle>
          <a:p>
            <a:pPr lvl="0"/>
            <a:r>
              <a:rPr lang="en-US" dirty="0"/>
              <a:t>Click to add text</a:t>
            </a:r>
          </a:p>
        </p:txBody>
      </p:sp>
    </p:spTree>
    <p:extLst>
      <p:ext uri="{BB962C8B-B14F-4D97-AF65-F5344CB8AC3E}">
        <p14:creationId xmlns:p14="http://schemas.microsoft.com/office/powerpoint/2010/main" val="3113639061"/>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1A: 3Col 1 Image + 2Text Blue">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5B8767E7-F775-D047-8839-80E3B138A0AC}"/>
              </a:ext>
            </a:extLst>
          </p:cNvPr>
          <p:cNvSpPr/>
          <p:nvPr userDrawn="1"/>
        </p:nvSpPr>
        <p:spPr>
          <a:xfrm>
            <a:off x="8119872" y="0"/>
            <a:ext cx="4069080" cy="6109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84B07D59-97F8-2E4A-B3A8-0239ADEF2E38}"/>
              </a:ext>
            </a:extLst>
          </p:cNvPr>
          <p:cNvSpPr>
            <a:spLocks noGrp="1"/>
          </p:cNvSpPr>
          <p:nvPr>
            <p:ph type="pic" sz="quarter" idx="10"/>
          </p:nvPr>
        </p:nvSpPr>
        <p:spPr>
          <a:xfrm>
            <a:off x="0" y="0"/>
            <a:ext cx="4059238" cy="6109909"/>
          </a:xfrm>
        </p:spPr>
        <p:txBody>
          <a:bodyPr/>
          <a:lstStyle/>
          <a:p>
            <a:endParaRPr lang="en-US" dirty="0"/>
          </a:p>
        </p:txBody>
      </p:sp>
      <p:sp>
        <p:nvSpPr>
          <p:cNvPr id="24" name="Rectangle 23">
            <a:extLst>
              <a:ext uri="{FF2B5EF4-FFF2-40B4-BE49-F238E27FC236}">
                <a16:creationId xmlns:a16="http://schemas.microsoft.com/office/drawing/2014/main" id="{EB798042-084A-5640-9118-6F6BB4F6A829}"/>
              </a:ext>
            </a:extLst>
          </p:cNvPr>
          <p:cNvSpPr/>
          <p:nvPr userDrawn="1"/>
        </p:nvSpPr>
        <p:spPr>
          <a:xfrm>
            <a:off x="4059936" y="0"/>
            <a:ext cx="4059936" cy="61099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2">
            <a:extLst>
              <a:ext uri="{FF2B5EF4-FFF2-40B4-BE49-F238E27FC236}">
                <a16:creationId xmlns:a16="http://schemas.microsoft.com/office/drawing/2014/main" id="{C8FB1F64-6DE4-5E4E-A25D-47752C8EC8F1}"/>
              </a:ext>
            </a:extLst>
          </p:cNvPr>
          <p:cNvSpPr>
            <a:spLocks noGrp="1"/>
          </p:cNvSpPr>
          <p:nvPr>
            <p:ph type="body" sz="quarter" idx="12" hasCustomPrompt="1"/>
          </p:nvPr>
        </p:nvSpPr>
        <p:spPr>
          <a:xfrm>
            <a:off x="4333005" y="1222745"/>
            <a:ext cx="3513799" cy="1529960"/>
          </a:xfrm>
        </p:spPr>
        <p:txBody>
          <a:bodyPr anchor="b">
            <a:noAutofit/>
          </a:bodyPr>
          <a:lstStyle>
            <a:lvl1pPr marL="0" indent="0" algn="ctr">
              <a:buNone/>
              <a:defRPr sz="3200" b="1">
                <a:solidFill>
                  <a:schemeClr val="bg1"/>
                </a:solidFill>
              </a:defRPr>
            </a:lvl1pPr>
          </a:lstStyle>
          <a:p>
            <a:pPr lvl="0"/>
            <a:r>
              <a:rPr lang="en-US" dirty="0"/>
              <a:t>Click to add text</a:t>
            </a:r>
          </a:p>
        </p:txBody>
      </p:sp>
      <p:sp>
        <p:nvSpPr>
          <p:cNvPr id="21" name="Text Placeholder 2">
            <a:extLst>
              <a:ext uri="{FF2B5EF4-FFF2-40B4-BE49-F238E27FC236}">
                <a16:creationId xmlns:a16="http://schemas.microsoft.com/office/drawing/2014/main" id="{D8D4FF4A-F8EA-E541-90C7-D9E41BA0687C}"/>
              </a:ext>
            </a:extLst>
          </p:cNvPr>
          <p:cNvSpPr>
            <a:spLocks noGrp="1"/>
          </p:cNvSpPr>
          <p:nvPr>
            <p:ph type="body" sz="quarter" idx="13" hasCustomPrompt="1"/>
          </p:nvPr>
        </p:nvSpPr>
        <p:spPr>
          <a:xfrm>
            <a:off x="4333005" y="3059715"/>
            <a:ext cx="3513799" cy="2786067"/>
          </a:xfrm>
        </p:spPr>
        <p:txBody>
          <a:bodyPr anchor="t">
            <a:noAutofit/>
          </a:bodyPr>
          <a:lstStyle>
            <a:lvl1pPr marL="0" indent="0" algn="ctr">
              <a:buNone/>
              <a:defRPr sz="2400" b="0">
                <a:solidFill>
                  <a:schemeClr val="bg1"/>
                </a:solidFill>
              </a:defRPr>
            </a:lvl1pPr>
          </a:lstStyle>
          <a:p>
            <a:pPr lvl="0"/>
            <a:r>
              <a:rPr lang="en-US" dirty="0"/>
              <a:t>Click to add text</a:t>
            </a:r>
          </a:p>
        </p:txBody>
      </p:sp>
      <p:sp>
        <p:nvSpPr>
          <p:cNvPr id="22" name="Text Placeholder 2">
            <a:extLst>
              <a:ext uri="{FF2B5EF4-FFF2-40B4-BE49-F238E27FC236}">
                <a16:creationId xmlns:a16="http://schemas.microsoft.com/office/drawing/2014/main" id="{BAD2F701-2B4D-FB4C-8F95-80E4457D8DA0}"/>
              </a:ext>
            </a:extLst>
          </p:cNvPr>
          <p:cNvSpPr>
            <a:spLocks noGrp="1"/>
          </p:cNvSpPr>
          <p:nvPr>
            <p:ph type="body" sz="quarter" idx="14" hasCustomPrompt="1"/>
          </p:nvPr>
        </p:nvSpPr>
        <p:spPr>
          <a:xfrm>
            <a:off x="8397513" y="1222745"/>
            <a:ext cx="3513799" cy="1529960"/>
          </a:xfrm>
        </p:spPr>
        <p:txBody>
          <a:bodyPr anchor="b">
            <a:noAutofit/>
          </a:bodyPr>
          <a:lstStyle>
            <a:lvl1pPr marL="0" indent="0" algn="ctr">
              <a:buNone/>
              <a:defRPr sz="3200" b="1">
                <a:solidFill>
                  <a:schemeClr val="tx2"/>
                </a:solidFill>
              </a:defRPr>
            </a:lvl1pPr>
          </a:lstStyle>
          <a:p>
            <a:pPr lvl="0"/>
            <a:r>
              <a:rPr lang="en-US" dirty="0"/>
              <a:t>Click to add text</a:t>
            </a:r>
          </a:p>
        </p:txBody>
      </p:sp>
      <p:sp>
        <p:nvSpPr>
          <p:cNvPr id="31" name="Text Placeholder 2">
            <a:extLst>
              <a:ext uri="{FF2B5EF4-FFF2-40B4-BE49-F238E27FC236}">
                <a16:creationId xmlns:a16="http://schemas.microsoft.com/office/drawing/2014/main" id="{D6B935B0-3EB3-8447-8CCB-1045308197E5}"/>
              </a:ext>
            </a:extLst>
          </p:cNvPr>
          <p:cNvSpPr>
            <a:spLocks noGrp="1"/>
          </p:cNvSpPr>
          <p:nvPr>
            <p:ph type="body" sz="quarter" idx="15" hasCustomPrompt="1"/>
          </p:nvPr>
        </p:nvSpPr>
        <p:spPr>
          <a:xfrm>
            <a:off x="8397513" y="3059715"/>
            <a:ext cx="3513799" cy="2786067"/>
          </a:xfrm>
        </p:spPr>
        <p:txBody>
          <a:bodyPr anchor="t">
            <a:noAutofit/>
          </a:bodyPr>
          <a:lstStyle>
            <a:lvl1pPr marL="0" indent="0" algn="ctr">
              <a:buNone/>
              <a:defRPr sz="2400" b="0">
                <a:solidFill>
                  <a:schemeClr val="bg2"/>
                </a:solidFill>
              </a:defRPr>
            </a:lvl1pPr>
          </a:lstStyle>
          <a:p>
            <a:pPr lvl="0"/>
            <a:r>
              <a:rPr lang="en-US" dirty="0"/>
              <a:t>Click to add text</a:t>
            </a:r>
          </a:p>
        </p:txBody>
      </p:sp>
      <p:sp>
        <p:nvSpPr>
          <p:cNvPr id="4" name="Footer Placeholder 3">
            <a:extLst>
              <a:ext uri="{FF2B5EF4-FFF2-40B4-BE49-F238E27FC236}">
                <a16:creationId xmlns:a16="http://schemas.microsoft.com/office/drawing/2014/main" id="{F4F2F5D6-7277-DD46-8DC3-0E4D1E4D2E45}"/>
              </a:ext>
            </a:extLst>
          </p:cNvPr>
          <p:cNvSpPr>
            <a:spLocks noGrp="1"/>
          </p:cNvSpPr>
          <p:nvPr>
            <p:ph type="ftr" sz="quarter" idx="16"/>
          </p:nvPr>
        </p:nvSpPr>
        <p:spPr/>
        <p:txBody>
          <a:bodyPr/>
          <a:lstStyle/>
          <a:p>
            <a:r>
              <a:rPr lang="en-US" dirty="0"/>
              <a:t>© 2018 CHS Inc. Internal</a:t>
            </a:r>
          </a:p>
        </p:txBody>
      </p:sp>
      <p:sp>
        <p:nvSpPr>
          <p:cNvPr id="5" name="Slide Number Placeholder 4">
            <a:extLst>
              <a:ext uri="{FF2B5EF4-FFF2-40B4-BE49-F238E27FC236}">
                <a16:creationId xmlns:a16="http://schemas.microsoft.com/office/drawing/2014/main" id="{114640C5-4117-7A4F-9393-75F6176B97BD}"/>
              </a:ext>
            </a:extLst>
          </p:cNvPr>
          <p:cNvSpPr>
            <a:spLocks noGrp="1"/>
          </p:cNvSpPr>
          <p:nvPr>
            <p:ph type="sldNum" sz="quarter" idx="17"/>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2669793458"/>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D: Bold Text Oran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757B3F3-355F-544E-A5F1-A7E83E48E5C8}"/>
              </a:ext>
            </a:extLst>
          </p:cNvPr>
          <p:cNvSpPr/>
          <p:nvPr userDrawn="1"/>
        </p:nvSpPr>
        <p:spPr>
          <a:xfrm>
            <a:off x="0" y="0"/>
            <a:ext cx="12192000" cy="61099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p>
        </p:txBody>
      </p:sp>
      <p:sp>
        <p:nvSpPr>
          <p:cNvPr id="8" name="Text Placeholder 16">
            <a:extLst>
              <a:ext uri="{FF2B5EF4-FFF2-40B4-BE49-F238E27FC236}">
                <a16:creationId xmlns:a16="http://schemas.microsoft.com/office/drawing/2014/main" id="{CE8C5C94-B1AB-0F47-809A-8BE31869DC8D}"/>
              </a:ext>
            </a:extLst>
          </p:cNvPr>
          <p:cNvSpPr>
            <a:spLocks noGrp="1"/>
          </p:cNvSpPr>
          <p:nvPr>
            <p:ph type="body" sz="quarter" idx="11" hasCustomPrompt="1"/>
          </p:nvPr>
        </p:nvSpPr>
        <p:spPr>
          <a:xfrm>
            <a:off x="1322596" y="2014894"/>
            <a:ext cx="9546807" cy="2080120"/>
          </a:xfrm>
        </p:spPr>
        <p:txBody>
          <a:bodyPr anchor="ctr">
            <a:noAutofit/>
          </a:bodyPr>
          <a:lstStyle>
            <a:lvl1pPr marL="0" indent="0" algn="ctr">
              <a:buNone/>
              <a:defRPr sz="7200" b="1" i="0" spc="-150">
                <a:solidFill>
                  <a:schemeClr val="bg1"/>
                </a:solidFill>
                <a:latin typeface="Arial" panose="020B0604020202020204" pitchFamily="34" charset="0"/>
                <a:cs typeface="Arial" panose="020B0604020202020204" pitchFamily="34" charset="0"/>
              </a:defRPr>
            </a:lvl1pPr>
          </a:lstStyle>
          <a:p>
            <a:pPr lvl="0"/>
            <a:r>
              <a:rPr lang="en-US" dirty="0"/>
              <a:t>Click to add text</a:t>
            </a:r>
          </a:p>
        </p:txBody>
      </p:sp>
      <p:sp>
        <p:nvSpPr>
          <p:cNvPr id="2" name="Footer Placeholder 1">
            <a:extLst>
              <a:ext uri="{FF2B5EF4-FFF2-40B4-BE49-F238E27FC236}">
                <a16:creationId xmlns:a16="http://schemas.microsoft.com/office/drawing/2014/main" id="{3380924F-376A-C048-8450-E088AC019DEE}"/>
              </a:ext>
            </a:extLst>
          </p:cNvPr>
          <p:cNvSpPr>
            <a:spLocks noGrp="1"/>
          </p:cNvSpPr>
          <p:nvPr>
            <p:ph type="ftr" sz="quarter" idx="12"/>
          </p:nvPr>
        </p:nvSpPr>
        <p:spPr/>
        <p:txBody>
          <a:bodyPr/>
          <a:lstStyle>
            <a:lvl1pPr marL="0" marR="0" indent="0" algn="ctr" defTabSz="914377" rtl="0" eaLnBrk="1" fontAlgn="auto" latinLnBrk="0" hangingPunct="1">
              <a:lnSpc>
                <a:spcPct val="100000"/>
              </a:lnSpc>
              <a:spcBef>
                <a:spcPts val="0"/>
              </a:spcBef>
              <a:spcAft>
                <a:spcPts val="0"/>
              </a:spcAft>
              <a:buClrTx/>
              <a:buSzTx/>
              <a:buFontTx/>
              <a:buNone/>
              <a:tabLst/>
              <a:defRPr/>
            </a:lvl1pPr>
          </a:lstStyle>
          <a:p>
            <a:r>
              <a:rPr lang="en-US" dirty="0">
                <a:solidFill>
                  <a:srgbClr val="FFFFFF"/>
                </a:solidFill>
              </a:rPr>
              <a:t>© 2018 CHS Inc. Internal</a:t>
            </a:r>
          </a:p>
        </p:txBody>
      </p:sp>
      <p:sp>
        <p:nvSpPr>
          <p:cNvPr id="3" name="Slide Number Placeholder 2">
            <a:extLst>
              <a:ext uri="{FF2B5EF4-FFF2-40B4-BE49-F238E27FC236}">
                <a16:creationId xmlns:a16="http://schemas.microsoft.com/office/drawing/2014/main" id="{6FFCA35D-0776-814A-9750-5FE937C39898}"/>
              </a:ext>
            </a:extLst>
          </p:cNvPr>
          <p:cNvSpPr>
            <a:spLocks noGrp="1"/>
          </p:cNvSpPr>
          <p:nvPr>
            <p:ph type="sldNum" sz="quarter" idx="13"/>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36034117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1B: 3Col 1 Image + 2Text Gree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4B07D59-97F8-2E4A-B3A8-0239ADEF2E38}"/>
              </a:ext>
            </a:extLst>
          </p:cNvPr>
          <p:cNvSpPr>
            <a:spLocks noGrp="1"/>
          </p:cNvSpPr>
          <p:nvPr>
            <p:ph type="pic" sz="quarter" idx="10"/>
          </p:nvPr>
        </p:nvSpPr>
        <p:spPr>
          <a:xfrm>
            <a:off x="0" y="0"/>
            <a:ext cx="4059238" cy="6109909"/>
          </a:xfrm>
        </p:spPr>
        <p:txBody>
          <a:bodyPr/>
          <a:lstStyle/>
          <a:p>
            <a:endParaRPr lang="en-US" dirty="0"/>
          </a:p>
        </p:txBody>
      </p:sp>
      <p:sp>
        <p:nvSpPr>
          <p:cNvPr id="25" name="Rectangle 24">
            <a:extLst>
              <a:ext uri="{FF2B5EF4-FFF2-40B4-BE49-F238E27FC236}">
                <a16:creationId xmlns:a16="http://schemas.microsoft.com/office/drawing/2014/main" id="{5B8767E7-F775-D047-8839-80E3B138A0AC}"/>
              </a:ext>
            </a:extLst>
          </p:cNvPr>
          <p:cNvSpPr/>
          <p:nvPr userDrawn="1"/>
        </p:nvSpPr>
        <p:spPr>
          <a:xfrm>
            <a:off x="8119872" y="0"/>
            <a:ext cx="4069080" cy="61099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EB798042-084A-5640-9118-6F6BB4F6A829}"/>
              </a:ext>
            </a:extLst>
          </p:cNvPr>
          <p:cNvSpPr/>
          <p:nvPr userDrawn="1"/>
        </p:nvSpPr>
        <p:spPr>
          <a:xfrm>
            <a:off x="4059936" y="0"/>
            <a:ext cx="4059936" cy="61099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2">
            <a:extLst>
              <a:ext uri="{FF2B5EF4-FFF2-40B4-BE49-F238E27FC236}">
                <a16:creationId xmlns:a16="http://schemas.microsoft.com/office/drawing/2014/main" id="{C8FB1F64-6DE4-5E4E-A25D-47752C8EC8F1}"/>
              </a:ext>
            </a:extLst>
          </p:cNvPr>
          <p:cNvSpPr>
            <a:spLocks noGrp="1"/>
          </p:cNvSpPr>
          <p:nvPr>
            <p:ph type="body" sz="quarter" idx="12" hasCustomPrompt="1"/>
          </p:nvPr>
        </p:nvSpPr>
        <p:spPr>
          <a:xfrm>
            <a:off x="4333005" y="1222745"/>
            <a:ext cx="3513799" cy="1529960"/>
          </a:xfrm>
        </p:spPr>
        <p:txBody>
          <a:bodyPr anchor="b">
            <a:noAutofit/>
          </a:bodyPr>
          <a:lstStyle>
            <a:lvl1pPr marL="0" indent="0" algn="ctr">
              <a:buNone/>
              <a:defRPr sz="3200" b="1">
                <a:solidFill>
                  <a:schemeClr val="bg1"/>
                </a:solidFill>
              </a:defRPr>
            </a:lvl1pPr>
          </a:lstStyle>
          <a:p>
            <a:pPr lvl="0"/>
            <a:r>
              <a:rPr lang="en-US" dirty="0"/>
              <a:t>Click to add text</a:t>
            </a:r>
          </a:p>
        </p:txBody>
      </p:sp>
      <p:sp>
        <p:nvSpPr>
          <p:cNvPr id="21" name="Text Placeholder 2">
            <a:extLst>
              <a:ext uri="{FF2B5EF4-FFF2-40B4-BE49-F238E27FC236}">
                <a16:creationId xmlns:a16="http://schemas.microsoft.com/office/drawing/2014/main" id="{D8D4FF4A-F8EA-E541-90C7-D9E41BA0687C}"/>
              </a:ext>
            </a:extLst>
          </p:cNvPr>
          <p:cNvSpPr>
            <a:spLocks noGrp="1"/>
          </p:cNvSpPr>
          <p:nvPr>
            <p:ph type="body" sz="quarter" idx="13" hasCustomPrompt="1"/>
          </p:nvPr>
        </p:nvSpPr>
        <p:spPr>
          <a:xfrm>
            <a:off x="4333005" y="3059715"/>
            <a:ext cx="3513799" cy="2786067"/>
          </a:xfrm>
        </p:spPr>
        <p:txBody>
          <a:bodyPr anchor="t">
            <a:noAutofit/>
          </a:bodyPr>
          <a:lstStyle>
            <a:lvl1pPr marL="0" indent="0" algn="ctr">
              <a:buNone/>
              <a:defRPr sz="2400" b="0">
                <a:solidFill>
                  <a:schemeClr val="bg1"/>
                </a:solidFill>
              </a:defRPr>
            </a:lvl1pPr>
          </a:lstStyle>
          <a:p>
            <a:pPr lvl="0"/>
            <a:r>
              <a:rPr lang="en-US" dirty="0"/>
              <a:t>Click to add text</a:t>
            </a:r>
          </a:p>
        </p:txBody>
      </p:sp>
      <p:sp>
        <p:nvSpPr>
          <p:cNvPr id="22" name="Text Placeholder 2">
            <a:extLst>
              <a:ext uri="{FF2B5EF4-FFF2-40B4-BE49-F238E27FC236}">
                <a16:creationId xmlns:a16="http://schemas.microsoft.com/office/drawing/2014/main" id="{BAD2F701-2B4D-FB4C-8F95-80E4457D8DA0}"/>
              </a:ext>
            </a:extLst>
          </p:cNvPr>
          <p:cNvSpPr>
            <a:spLocks noGrp="1"/>
          </p:cNvSpPr>
          <p:nvPr>
            <p:ph type="body" sz="quarter" idx="14" hasCustomPrompt="1"/>
          </p:nvPr>
        </p:nvSpPr>
        <p:spPr>
          <a:xfrm>
            <a:off x="8397513" y="1222745"/>
            <a:ext cx="3513799" cy="1529960"/>
          </a:xfrm>
        </p:spPr>
        <p:txBody>
          <a:bodyPr anchor="b">
            <a:noAutofit/>
          </a:bodyPr>
          <a:lstStyle>
            <a:lvl1pPr marL="0" indent="0" algn="ctr">
              <a:buNone/>
              <a:defRPr sz="3200" b="1">
                <a:solidFill>
                  <a:schemeClr val="tx2"/>
                </a:solidFill>
              </a:defRPr>
            </a:lvl1pPr>
          </a:lstStyle>
          <a:p>
            <a:pPr lvl="0"/>
            <a:r>
              <a:rPr lang="en-US" dirty="0"/>
              <a:t>Click to add text</a:t>
            </a:r>
          </a:p>
        </p:txBody>
      </p:sp>
      <p:sp>
        <p:nvSpPr>
          <p:cNvPr id="31" name="Text Placeholder 2">
            <a:extLst>
              <a:ext uri="{FF2B5EF4-FFF2-40B4-BE49-F238E27FC236}">
                <a16:creationId xmlns:a16="http://schemas.microsoft.com/office/drawing/2014/main" id="{D6B935B0-3EB3-8447-8CCB-1045308197E5}"/>
              </a:ext>
            </a:extLst>
          </p:cNvPr>
          <p:cNvSpPr>
            <a:spLocks noGrp="1"/>
          </p:cNvSpPr>
          <p:nvPr>
            <p:ph type="body" sz="quarter" idx="15" hasCustomPrompt="1"/>
          </p:nvPr>
        </p:nvSpPr>
        <p:spPr>
          <a:xfrm>
            <a:off x="8397513" y="3059715"/>
            <a:ext cx="3513799" cy="2786067"/>
          </a:xfrm>
        </p:spPr>
        <p:txBody>
          <a:bodyPr anchor="t">
            <a:noAutofit/>
          </a:bodyPr>
          <a:lstStyle>
            <a:lvl1pPr marL="0" indent="0" algn="ctr">
              <a:buNone/>
              <a:defRPr sz="2400" b="0">
                <a:solidFill>
                  <a:schemeClr val="bg2"/>
                </a:solidFill>
              </a:defRPr>
            </a:lvl1pPr>
          </a:lstStyle>
          <a:p>
            <a:pPr lvl="0"/>
            <a:r>
              <a:rPr lang="en-US" dirty="0"/>
              <a:t>Click to add text</a:t>
            </a:r>
          </a:p>
        </p:txBody>
      </p:sp>
      <p:sp>
        <p:nvSpPr>
          <p:cNvPr id="4" name="Footer Placeholder 3">
            <a:extLst>
              <a:ext uri="{FF2B5EF4-FFF2-40B4-BE49-F238E27FC236}">
                <a16:creationId xmlns:a16="http://schemas.microsoft.com/office/drawing/2014/main" id="{F4F2F5D6-7277-DD46-8DC3-0E4D1E4D2E45}"/>
              </a:ext>
            </a:extLst>
          </p:cNvPr>
          <p:cNvSpPr>
            <a:spLocks noGrp="1"/>
          </p:cNvSpPr>
          <p:nvPr>
            <p:ph type="ftr" sz="quarter" idx="16"/>
          </p:nvPr>
        </p:nvSpPr>
        <p:spPr/>
        <p:txBody>
          <a:bodyPr/>
          <a:lstStyle/>
          <a:p>
            <a:r>
              <a:rPr lang="en-US" dirty="0"/>
              <a:t>© 2018 CHS Inc. Internal</a:t>
            </a:r>
          </a:p>
        </p:txBody>
      </p:sp>
      <p:sp>
        <p:nvSpPr>
          <p:cNvPr id="5" name="Slide Number Placeholder 4">
            <a:extLst>
              <a:ext uri="{FF2B5EF4-FFF2-40B4-BE49-F238E27FC236}">
                <a16:creationId xmlns:a16="http://schemas.microsoft.com/office/drawing/2014/main" id="{114640C5-4117-7A4F-9393-75F6176B97BD}"/>
              </a:ext>
            </a:extLst>
          </p:cNvPr>
          <p:cNvSpPr>
            <a:spLocks noGrp="1"/>
          </p:cNvSpPr>
          <p:nvPr>
            <p:ph type="sldNum" sz="quarter" idx="17"/>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354896663"/>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1C: 3Col 1 Image + 2Text Orange/Yellow">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4B07D59-97F8-2E4A-B3A8-0239ADEF2E38}"/>
              </a:ext>
            </a:extLst>
          </p:cNvPr>
          <p:cNvSpPr>
            <a:spLocks noGrp="1"/>
          </p:cNvSpPr>
          <p:nvPr>
            <p:ph type="pic" sz="quarter" idx="10"/>
          </p:nvPr>
        </p:nvSpPr>
        <p:spPr>
          <a:xfrm>
            <a:off x="0" y="0"/>
            <a:ext cx="4059238" cy="6109909"/>
          </a:xfrm>
        </p:spPr>
        <p:txBody>
          <a:bodyPr/>
          <a:lstStyle/>
          <a:p>
            <a:endParaRPr lang="en-US" dirty="0"/>
          </a:p>
        </p:txBody>
      </p:sp>
      <p:sp>
        <p:nvSpPr>
          <p:cNvPr id="25" name="Rectangle 24">
            <a:extLst>
              <a:ext uri="{FF2B5EF4-FFF2-40B4-BE49-F238E27FC236}">
                <a16:creationId xmlns:a16="http://schemas.microsoft.com/office/drawing/2014/main" id="{5B8767E7-F775-D047-8839-80E3B138A0AC}"/>
              </a:ext>
            </a:extLst>
          </p:cNvPr>
          <p:cNvSpPr/>
          <p:nvPr userDrawn="1"/>
        </p:nvSpPr>
        <p:spPr>
          <a:xfrm>
            <a:off x="8119872" y="0"/>
            <a:ext cx="4069080" cy="61099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EB798042-084A-5640-9118-6F6BB4F6A829}"/>
              </a:ext>
            </a:extLst>
          </p:cNvPr>
          <p:cNvSpPr/>
          <p:nvPr userDrawn="1"/>
        </p:nvSpPr>
        <p:spPr>
          <a:xfrm>
            <a:off x="4059936" y="0"/>
            <a:ext cx="4059936" cy="61099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2">
            <a:extLst>
              <a:ext uri="{FF2B5EF4-FFF2-40B4-BE49-F238E27FC236}">
                <a16:creationId xmlns:a16="http://schemas.microsoft.com/office/drawing/2014/main" id="{C8FB1F64-6DE4-5E4E-A25D-47752C8EC8F1}"/>
              </a:ext>
            </a:extLst>
          </p:cNvPr>
          <p:cNvSpPr>
            <a:spLocks noGrp="1"/>
          </p:cNvSpPr>
          <p:nvPr>
            <p:ph type="body" sz="quarter" idx="12" hasCustomPrompt="1"/>
          </p:nvPr>
        </p:nvSpPr>
        <p:spPr>
          <a:xfrm>
            <a:off x="4333005" y="1222745"/>
            <a:ext cx="3513799" cy="1529960"/>
          </a:xfrm>
        </p:spPr>
        <p:txBody>
          <a:bodyPr anchor="b">
            <a:noAutofit/>
          </a:bodyPr>
          <a:lstStyle>
            <a:lvl1pPr marL="0" indent="0" algn="ctr">
              <a:buNone/>
              <a:defRPr sz="3200" b="1">
                <a:solidFill>
                  <a:schemeClr val="bg1"/>
                </a:solidFill>
              </a:defRPr>
            </a:lvl1pPr>
          </a:lstStyle>
          <a:p>
            <a:pPr lvl="0"/>
            <a:r>
              <a:rPr lang="en-US" dirty="0"/>
              <a:t>Click to add text</a:t>
            </a:r>
          </a:p>
        </p:txBody>
      </p:sp>
      <p:sp>
        <p:nvSpPr>
          <p:cNvPr id="21" name="Text Placeholder 2">
            <a:extLst>
              <a:ext uri="{FF2B5EF4-FFF2-40B4-BE49-F238E27FC236}">
                <a16:creationId xmlns:a16="http://schemas.microsoft.com/office/drawing/2014/main" id="{D8D4FF4A-F8EA-E541-90C7-D9E41BA0687C}"/>
              </a:ext>
            </a:extLst>
          </p:cNvPr>
          <p:cNvSpPr>
            <a:spLocks noGrp="1"/>
          </p:cNvSpPr>
          <p:nvPr>
            <p:ph type="body" sz="quarter" idx="13" hasCustomPrompt="1"/>
          </p:nvPr>
        </p:nvSpPr>
        <p:spPr>
          <a:xfrm>
            <a:off x="4333005" y="3059715"/>
            <a:ext cx="3513799" cy="2786067"/>
          </a:xfrm>
        </p:spPr>
        <p:txBody>
          <a:bodyPr anchor="t">
            <a:noAutofit/>
          </a:bodyPr>
          <a:lstStyle>
            <a:lvl1pPr marL="0" indent="0" algn="ctr">
              <a:buNone/>
              <a:defRPr sz="2400" b="0">
                <a:solidFill>
                  <a:schemeClr val="bg1"/>
                </a:solidFill>
              </a:defRPr>
            </a:lvl1pPr>
          </a:lstStyle>
          <a:p>
            <a:pPr lvl="0"/>
            <a:r>
              <a:rPr lang="en-US" dirty="0"/>
              <a:t>Click to add text</a:t>
            </a:r>
          </a:p>
        </p:txBody>
      </p:sp>
      <p:sp>
        <p:nvSpPr>
          <p:cNvPr id="22" name="Text Placeholder 2">
            <a:extLst>
              <a:ext uri="{FF2B5EF4-FFF2-40B4-BE49-F238E27FC236}">
                <a16:creationId xmlns:a16="http://schemas.microsoft.com/office/drawing/2014/main" id="{BAD2F701-2B4D-FB4C-8F95-80E4457D8DA0}"/>
              </a:ext>
            </a:extLst>
          </p:cNvPr>
          <p:cNvSpPr>
            <a:spLocks noGrp="1"/>
          </p:cNvSpPr>
          <p:nvPr>
            <p:ph type="body" sz="quarter" idx="14" hasCustomPrompt="1"/>
          </p:nvPr>
        </p:nvSpPr>
        <p:spPr>
          <a:xfrm>
            <a:off x="8397513" y="1222745"/>
            <a:ext cx="3513799" cy="1529960"/>
          </a:xfrm>
        </p:spPr>
        <p:txBody>
          <a:bodyPr anchor="b">
            <a:noAutofit/>
          </a:bodyPr>
          <a:lstStyle>
            <a:lvl1pPr marL="0" indent="0" algn="ctr">
              <a:buNone/>
              <a:defRPr sz="3200" b="1">
                <a:solidFill>
                  <a:schemeClr val="tx2"/>
                </a:solidFill>
              </a:defRPr>
            </a:lvl1pPr>
          </a:lstStyle>
          <a:p>
            <a:pPr lvl="0"/>
            <a:r>
              <a:rPr lang="en-US" dirty="0"/>
              <a:t>Click to add text</a:t>
            </a:r>
          </a:p>
        </p:txBody>
      </p:sp>
      <p:sp>
        <p:nvSpPr>
          <p:cNvPr id="31" name="Text Placeholder 2">
            <a:extLst>
              <a:ext uri="{FF2B5EF4-FFF2-40B4-BE49-F238E27FC236}">
                <a16:creationId xmlns:a16="http://schemas.microsoft.com/office/drawing/2014/main" id="{D6B935B0-3EB3-8447-8CCB-1045308197E5}"/>
              </a:ext>
            </a:extLst>
          </p:cNvPr>
          <p:cNvSpPr>
            <a:spLocks noGrp="1"/>
          </p:cNvSpPr>
          <p:nvPr>
            <p:ph type="body" sz="quarter" idx="15" hasCustomPrompt="1"/>
          </p:nvPr>
        </p:nvSpPr>
        <p:spPr>
          <a:xfrm>
            <a:off x="8397513" y="3059715"/>
            <a:ext cx="3513799" cy="2786067"/>
          </a:xfrm>
        </p:spPr>
        <p:txBody>
          <a:bodyPr anchor="t">
            <a:noAutofit/>
          </a:bodyPr>
          <a:lstStyle>
            <a:lvl1pPr marL="0" indent="0" algn="ctr">
              <a:buNone/>
              <a:defRPr sz="2400" b="0">
                <a:solidFill>
                  <a:schemeClr val="bg2"/>
                </a:solidFill>
              </a:defRPr>
            </a:lvl1pPr>
          </a:lstStyle>
          <a:p>
            <a:pPr lvl="0"/>
            <a:r>
              <a:rPr lang="en-US" dirty="0"/>
              <a:t>Click to add text</a:t>
            </a:r>
          </a:p>
        </p:txBody>
      </p:sp>
      <p:sp>
        <p:nvSpPr>
          <p:cNvPr id="4" name="Footer Placeholder 3">
            <a:extLst>
              <a:ext uri="{FF2B5EF4-FFF2-40B4-BE49-F238E27FC236}">
                <a16:creationId xmlns:a16="http://schemas.microsoft.com/office/drawing/2014/main" id="{F4F2F5D6-7277-DD46-8DC3-0E4D1E4D2E45}"/>
              </a:ext>
            </a:extLst>
          </p:cNvPr>
          <p:cNvSpPr>
            <a:spLocks noGrp="1"/>
          </p:cNvSpPr>
          <p:nvPr>
            <p:ph type="ftr" sz="quarter" idx="16"/>
          </p:nvPr>
        </p:nvSpPr>
        <p:spPr/>
        <p:txBody>
          <a:bodyPr/>
          <a:lstStyle/>
          <a:p>
            <a:r>
              <a:rPr lang="en-US" dirty="0"/>
              <a:t>© 2018 CHS Inc. Internal</a:t>
            </a:r>
          </a:p>
        </p:txBody>
      </p:sp>
      <p:sp>
        <p:nvSpPr>
          <p:cNvPr id="5" name="Slide Number Placeholder 4">
            <a:extLst>
              <a:ext uri="{FF2B5EF4-FFF2-40B4-BE49-F238E27FC236}">
                <a16:creationId xmlns:a16="http://schemas.microsoft.com/office/drawing/2014/main" id="{114640C5-4117-7A4F-9393-75F6176B97BD}"/>
              </a:ext>
            </a:extLst>
          </p:cNvPr>
          <p:cNvSpPr>
            <a:spLocks noGrp="1"/>
          </p:cNvSpPr>
          <p:nvPr>
            <p:ph type="sldNum" sz="quarter" idx="17"/>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41625914"/>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2A: 3Col Content + Text Blu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127B4E0-4B55-084E-B178-610CCD9CA0CC}"/>
              </a:ext>
            </a:extLst>
          </p:cNvPr>
          <p:cNvSpPr/>
          <p:nvPr userDrawn="1"/>
        </p:nvSpPr>
        <p:spPr>
          <a:xfrm>
            <a:off x="0" y="0"/>
            <a:ext cx="4059936" cy="6109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F4F4E3DE-D024-5249-9690-5A21966454B4}"/>
              </a:ext>
            </a:extLst>
          </p:cNvPr>
          <p:cNvSpPr/>
          <p:nvPr userDrawn="1"/>
        </p:nvSpPr>
        <p:spPr>
          <a:xfrm>
            <a:off x="8119872" y="0"/>
            <a:ext cx="4069080" cy="6109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39A0AB4D-3AC0-D445-B278-56F05108E2DB}"/>
              </a:ext>
            </a:extLst>
          </p:cNvPr>
          <p:cNvSpPr/>
          <p:nvPr userDrawn="1"/>
        </p:nvSpPr>
        <p:spPr>
          <a:xfrm>
            <a:off x="4059936" y="0"/>
            <a:ext cx="4059936" cy="61099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Placeholder 2">
            <a:extLst>
              <a:ext uri="{FF2B5EF4-FFF2-40B4-BE49-F238E27FC236}">
                <a16:creationId xmlns:a16="http://schemas.microsoft.com/office/drawing/2014/main" id="{04795750-FF9E-1444-8FE2-3F89055E359C}"/>
              </a:ext>
            </a:extLst>
          </p:cNvPr>
          <p:cNvSpPr>
            <a:spLocks noGrp="1"/>
          </p:cNvSpPr>
          <p:nvPr>
            <p:ph type="body" sz="quarter" idx="13" hasCustomPrompt="1"/>
          </p:nvPr>
        </p:nvSpPr>
        <p:spPr>
          <a:xfrm>
            <a:off x="273069" y="3237410"/>
            <a:ext cx="3513799" cy="2593006"/>
          </a:xfrm>
        </p:spPr>
        <p:txBody>
          <a:bodyPr anchor="t">
            <a:noAutofit/>
          </a:bodyPr>
          <a:lstStyle>
            <a:lvl1pPr marL="0" indent="0" algn="ctr">
              <a:buNone/>
              <a:defRPr sz="2400" b="0">
                <a:solidFill>
                  <a:schemeClr val="tx2"/>
                </a:solidFill>
              </a:defRPr>
            </a:lvl1pPr>
          </a:lstStyle>
          <a:p>
            <a:pPr lvl="0"/>
            <a:r>
              <a:rPr lang="en-US" dirty="0"/>
              <a:t>Click to add text</a:t>
            </a:r>
          </a:p>
        </p:txBody>
      </p:sp>
      <p:sp>
        <p:nvSpPr>
          <p:cNvPr id="35" name="Text Placeholder 2">
            <a:extLst>
              <a:ext uri="{FF2B5EF4-FFF2-40B4-BE49-F238E27FC236}">
                <a16:creationId xmlns:a16="http://schemas.microsoft.com/office/drawing/2014/main" id="{4E917E11-F585-9D47-8D7F-5E712288F328}"/>
              </a:ext>
            </a:extLst>
          </p:cNvPr>
          <p:cNvSpPr>
            <a:spLocks noGrp="1"/>
          </p:cNvSpPr>
          <p:nvPr>
            <p:ph type="body" sz="quarter" idx="15" hasCustomPrompt="1"/>
          </p:nvPr>
        </p:nvSpPr>
        <p:spPr>
          <a:xfrm>
            <a:off x="8397513" y="3234336"/>
            <a:ext cx="3513799" cy="2607577"/>
          </a:xfrm>
        </p:spPr>
        <p:txBody>
          <a:bodyPr anchor="t">
            <a:noAutofit/>
          </a:bodyPr>
          <a:lstStyle>
            <a:lvl1pPr marL="0" indent="0" algn="ctr">
              <a:buNone/>
              <a:defRPr sz="2400" b="0">
                <a:solidFill>
                  <a:schemeClr val="tx2"/>
                </a:solidFill>
              </a:defRPr>
            </a:lvl1pPr>
          </a:lstStyle>
          <a:p>
            <a:pPr lvl="0"/>
            <a:r>
              <a:rPr lang="en-US" dirty="0"/>
              <a:t>Click to add text</a:t>
            </a:r>
          </a:p>
        </p:txBody>
      </p:sp>
      <p:sp>
        <p:nvSpPr>
          <p:cNvPr id="36" name="Text Placeholder 2">
            <a:extLst>
              <a:ext uri="{FF2B5EF4-FFF2-40B4-BE49-F238E27FC236}">
                <a16:creationId xmlns:a16="http://schemas.microsoft.com/office/drawing/2014/main" id="{84991B16-425B-4247-BB33-062B8F67BB72}"/>
              </a:ext>
            </a:extLst>
          </p:cNvPr>
          <p:cNvSpPr>
            <a:spLocks noGrp="1"/>
          </p:cNvSpPr>
          <p:nvPr>
            <p:ph type="body" sz="quarter" idx="16" hasCustomPrompt="1"/>
          </p:nvPr>
        </p:nvSpPr>
        <p:spPr>
          <a:xfrm>
            <a:off x="4333005" y="3236524"/>
            <a:ext cx="3513799" cy="2605390"/>
          </a:xfrm>
        </p:spPr>
        <p:txBody>
          <a:bodyPr anchor="t">
            <a:noAutofit/>
          </a:bodyPr>
          <a:lstStyle>
            <a:lvl1pPr marL="0" indent="0" algn="ctr">
              <a:buNone/>
              <a:defRPr sz="2400" b="0">
                <a:solidFill>
                  <a:schemeClr val="bg1"/>
                </a:solidFill>
              </a:defRPr>
            </a:lvl1pPr>
          </a:lstStyle>
          <a:p>
            <a:pPr lvl="0"/>
            <a:r>
              <a:rPr lang="en-US" dirty="0"/>
              <a:t>Click to add text</a:t>
            </a:r>
          </a:p>
        </p:txBody>
      </p:sp>
      <p:sp>
        <p:nvSpPr>
          <p:cNvPr id="3" name="Footer Placeholder 2">
            <a:extLst>
              <a:ext uri="{FF2B5EF4-FFF2-40B4-BE49-F238E27FC236}">
                <a16:creationId xmlns:a16="http://schemas.microsoft.com/office/drawing/2014/main" id="{A985BE50-C25F-054C-9A3C-0D458F0DB30F}"/>
              </a:ext>
            </a:extLst>
          </p:cNvPr>
          <p:cNvSpPr>
            <a:spLocks noGrp="1"/>
          </p:cNvSpPr>
          <p:nvPr>
            <p:ph type="ftr" sz="quarter" idx="17"/>
          </p:nvPr>
        </p:nvSpPr>
        <p:spPr/>
        <p:txBody>
          <a:bodyPr/>
          <a:lstStyle/>
          <a:p>
            <a:r>
              <a:rPr lang="en-US" dirty="0"/>
              <a:t>© 2018 CHS Inc. Internal</a:t>
            </a:r>
          </a:p>
        </p:txBody>
      </p:sp>
      <p:sp>
        <p:nvSpPr>
          <p:cNvPr id="4" name="Slide Number Placeholder 3">
            <a:extLst>
              <a:ext uri="{FF2B5EF4-FFF2-40B4-BE49-F238E27FC236}">
                <a16:creationId xmlns:a16="http://schemas.microsoft.com/office/drawing/2014/main" id="{8816E519-6CE9-A64A-B7F3-61E3C7340575}"/>
              </a:ext>
            </a:extLst>
          </p:cNvPr>
          <p:cNvSpPr>
            <a:spLocks noGrp="1"/>
          </p:cNvSpPr>
          <p:nvPr>
            <p:ph type="sldNum" sz="quarter" idx="18"/>
          </p:nvPr>
        </p:nvSpPr>
        <p:spPr/>
        <p:txBody>
          <a:bodyPr/>
          <a:lstStyle/>
          <a:p>
            <a:fld id="{6A6F46FF-D5FD-D344-AAD7-CAD0D68AD4E5}" type="slidenum">
              <a:rPr lang="en-US" smtClean="0"/>
              <a:pPr/>
              <a:t>‹#›</a:t>
            </a:fld>
            <a:endParaRPr lang="en-US" dirty="0"/>
          </a:p>
        </p:txBody>
      </p:sp>
      <p:sp>
        <p:nvSpPr>
          <p:cNvPr id="37" name="Content Placeholder 3">
            <a:extLst>
              <a:ext uri="{FF2B5EF4-FFF2-40B4-BE49-F238E27FC236}">
                <a16:creationId xmlns:a16="http://schemas.microsoft.com/office/drawing/2014/main" id="{24C75DF4-92CA-054F-BCD1-D7DCAF35E03C}"/>
              </a:ext>
            </a:extLst>
          </p:cNvPr>
          <p:cNvSpPr>
            <a:spLocks noGrp="1"/>
          </p:cNvSpPr>
          <p:nvPr>
            <p:ph sz="quarter" idx="20"/>
          </p:nvPr>
        </p:nvSpPr>
        <p:spPr>
          <a:xfrm>
            <a:off x="273070" y="280730"/>
            <a:ext cx="3509226" cy="2660615"/>
          </a:xfrm>
        </p:spPr>
        <p:txBody>
          <a:bodyPr anchor="ctr">
            <a:noAutofit/>
          </a:bodyPr>
          <a:lstStyle>
            <a:lvl1pPr marL="0" indent="0" algn="ctr">
              <a:buNone/>
              <a:defRPr sz="2400">
                <a:solidFill>
                  <a:schemeClr val="bg1"/>
                </a:solidFill>
              </a:defRPr>
            </a:lvl1pPr>
          </a:lstStyle>
          <a:p>
            <a:pPr lvl="0"/>
            <a:endParaRPr lang="en-US" dirty="0"/>
          </a:p>
        </p:txBody>
      </p:sp>
      <p:sp>
        <p:nvSpPr>
          <p:cNvPr id="38" name="Content Placeholder 3">
            <a:extLst>
              <a:ext uri="{FF2B5EF4-FFF2-40B4-BE49-F238E27FC236}">
                <a16:creationId xmlns:a16="http://schemas.microsoft.com/office/drawing/2014/main" id="{5CB57565-6E69-0A41-88F5-811BEC5A7677}"/>
              </a:ext>
            </a:extLst>
          </p:cNvPr>
          <p:cNvSpPr>
            <a:spLocks noGrp="1"/>
          </p:cNvSpPr>
          <p:nvPr>
            <p:ph sz="quarter" idx="21"/>
          </p:nvPr>
        </p:nvSpPr>
        <p:spPr>
          <a:xfrm>
            <a:off x="4331972" y="280729"/>
            <a:ext cx="3509226" cy="2660615"/>
          </a:xfrm>
        </p:spPr>
        <p:txBody>
          <a:bodyPr anchor="ctr">
            <a:noAutofit/>
          </a:bodyPr>
          <a:lstStyle>
            <a:lvl1pPr marL="0" indent="0" algn="ctr">
              <a:buNone/>
              <a:defRPr sz="2400">
                <a:solidFill>
                  <a:schemeClr val="bg1"/>
                </a:solidFill>
              </a:defRPr>
            </a:lvl1pPr>
          </a:lstStyle>
          <a:p>
            <a:pPr lvl="0"/>
            <a:endParaRPr lang="en-US" dirty="0"/>
          </a:p>
        </p:txBody>
      </p:sp>
      <p:sp>
        <p:nvSpPr>
          <p:cNvPr id="39" name="Content Placeholder 3">
            <a:extLst>
              <a:ext uri="{FF2B5EF4-FFF2-40B4-BE49-F238E27FC236}">
                <a16:creationId xmlns:a16="http://schemas.microsoft.com/office/drawing/2014/main" id="{20BC2156-58DB-2647-B6DF-1BD492EB44E1}"/>
              </a:ext>
            </a:extLst>
          </p:cNvPr>
          <p:cNvSpPr>
            <a:spLocks noGrp="1"/>
          </p:cNvSpPr>
          <p:nvPr>
            <p:ph sz="quarter" idx="22"/>
          </p:nvPr>
        </p:nvSpPr>
        <p:spPr>
          <a:xfrm>
            <a:off x="8402086" y="280728"/>
            <a:ext cx="3509226" cy="2660615"/>
          </a:xfrm>
        </p:spPr>
        <p:txBody>
          <a:bodyPr anchor="ctr">
            <a:noAutofit/>
          </a:bodyPr>
          <a:lstStyle>
            <a:lvl1pPr marL="0" indent="0" algn="ctr">
              <a:buNone/>
              <a:defRPr sz="2400">
                <a:solidFill>
                  <a:schemeClr val="bg1"/>
                </a:solidFill>
              </a:defRPr>
            </a:lvl1pPr>
          </a:lstStyle>
          <a:p>
            <a:pPr lvl="0"/>
            <a:endParaRPr lang="en-US" dirty="0"/>
          </a:p>
        </p:txBody>
      </p:sp>
    </p:spTree>
    <p:extLst>
      <p:ext uri="{BB962C8B-B14F-4D97-AF65-F5344CB8AC3E}">
        <p14:creationId xmlns:p14="http://schemas.microsoft.com/office/powerpoint/2010/main" val="890347655"/>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2B: 3Col Content + Text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127B4E0-4B55-084E-B178-610CCD9CA0CC}"/>
              </a:ext>
            </a:extLst>
          </p:cNvPr>
          <p:cNvSpPr/>
          <p:nvPr userDrawn="1"/>
        </p:nvSpPr>
        <p:spPr>
          <a:xfrm>
            <a:off x="0" y="0"/>
            <a:ext cx="4059936" cy="61099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F4F4E3DE-D024-5249-9690-5A21966454B4}"/>
              </a:ext>
            </a:extLst>
          </p:cNvPr>
          <p:cNvSpPr/>
          <p:nvPr userDrawn="1"/>
        </p:nvSpPr>
        <p:spPr>
          <a:xfrm>
            <a:off x="8119872" y="0"/>
            <a:ext cx="4069080" cy="61099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39A0AB4D-3AC0-D445-B278-56F05108E2DB}"/>
              </a:ext>
            </a:extLst>
          </p:cNvPr>
          <p:cNvSpPr/>
          <p:nvPr userDrawn="1"/>
        </p:nvSpPr>
        <p:spPr>
          <a:xfrm>
            <a:off x="4059936" y="0"/>
            <a:ext cx="4059936" cy="61099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Placeholder 2">
            <a:extLst>
              <a:ext uri="{FF2B5EF4-FFF2-40B4-BE49-F238E27FC236}">
                <a16:creationId xmlns:a16="http://schemas.microsoft.com/office/drawing/2014/main" id="{04795750-FF9E-1444-8FE2-3F89055E359C}"/>
              </a:ext>
            </a:extLst>
          </p:cNvPr>
          <p:cNvSpPr>
            <a:spLocks noGrp="1"/>
          </p:cNvSpPr>
          <p:nvPr>
            <p:ph type="body" sz="quarter" idx="13" hasCustomPrompt="1"/>
          </p:nvPr>
        </p:nvSpPr>
        <p:spPr>
          <a:xfrm>
            <a:off x="273069" y="3237410"/>
            <a:ext cx="3513799" cy="2593006"/>
          </a:xfrm>
        </p:spPr>
        <p:txBody>
          <a:bodyPr anchor="t">
            <a:noAutofit/>
          </a:bodyPr>
          <a:lstStyle>
            <a:lvl1pPr marL="0" indent="0" algn="ctr">
              <a:buNone/>
              <a:defRPr sz="2400" b="0">
                <a:solidFill>
                  <a:schemeClr val="tx2"/>
                </a:solidFill>
              </a:defRPr>
            </a:lvl1pPr>
          </a:lstStyle>
          <a:p>
            <a:pPr lvl="0"/>
            <a:r>
              <a:rPr lang="en-US" dirty="0"/>
              <a:t>Click to add text</a:t>
            </a:r>
          </a:p>
        </p:txBody>
      </p:sp>
      <p:sp>
        <p:nvSpPr>
          <p:cNvPr id="35" name="Text Placeholder 2">
            <a:extLst>
              <a:ext uri="{FF2B5EF4-FFF2-40B4-BE49-F238E27FC236}">
                <a16:creationId xmlns:a16="http://schemas.microsoft.com/office/drawing/2014/main" id="{4E917E11-F585-9D47-8D7F-5E712288F328}"/>
              </a:ext>
            </a:extLst>
          </p:cNvPr>
          <p:cNvSpPr>
            <a:spLocks noGrp="1"/>
          </p:cNvSpPr>
          <p:nvPr>
            <p:ph type="body" sz="quarter" idx="15" hasCustomPrompt="1"/>
          </p:nvPr>
        </p:nvSpPr>
        <p:spPr>
          <a:xfrm>
            <a:off x="8397513" y="3234336"/>
            <a:ext cx="3513799" cy="2607577"/>
          </a:xfrm>
        </p:spPr>
        <p:txBody>
          <a:bodyPr anchor="t">
            <a:noAutofit/>
          </a:bodyPr>
          <a:lstStyle>
            <a:lvl1pPr marL="0" indent="0" algn="ctr">
              <a:buNone/>
              <a:defRPr sz="2400" b="0">
                <a:solidFill>
                  <a:schemeClr val="tx2"/>
                </a:solidFill>
              </a:defRPr>
            </a:lvl1pPr>
          </a:lstStyle>
          <a:p>
            <a:pPr lvl="0"/>
            <a:r>
              <a:rPr lang="en-US" dirty="0"/>
              <a:t>Click to add text</a:t>
            </a:r>
          </a:p>
        </p:txBody>
      </p:sp>
      <p:sp>
        <p:nvSpPr>
          <p:cNvPr id="36" name="Text Placeholder 2">
            <a:extLst>
              <a:ext uri="{FF2B5EF4-FFF2-40B4-BE49-F238E27FC236}">
                <a16:creationId xmlns:a16="http://schemas.microsoft.com/office/drawing/2014/main" id="{84991B16-425B-4247-BB33-062B8F67BB72}"/>
              </a:ext>
            </a:extLst>
          </p:cNvPr>
          <p:cNvSpPr>
            <a:spLocks noGrp="1"/>
          </p:cNvSpPr>
          <p:nvPr>
            <p:ph type="body" sz="quarter" idx="16" hasCustomPrompt="1"/>
          </p:nvPr>
        </p:nvSpPr>
        <p:spPr>
          <a:xfrm>
            <a:off x="4333005" y="3236524"/>
            <a:ext cx="3513799" cy="2605390"/>
          </a:xfrm>
        </p:spPr>
        <p:txBody>
          <a:bodyPr anchor="t">
            <a:noAutofit/>
          </a:bodyPr>
          <a:lstStyle>
            <a:lvl1pPr marL="0" indent="0" algn="ctr">
              <a:buNone/>
              <a:defRPr sz="2400" b="0">
                <a:solidFill>
                  <a:schemeClr val="bg1"/>
                </a:solidFill>
              </a:defRPr>
            </a:lvl1pPr>
          </a:lstStyle>
          <a:p>
            <a:pPr lvl="0"/>
            <a:r>
              <a:rPr lang="en-US" dirty="0"/>
              <a:t>Click to add text</a:t>
            </a:r>
          </a:p>
        </p:txBody>
      </p:sp>
      <p:sp>
        <p:nvSpPr>
          <p:cNvPr id="3" name="Footer Placeholder 2">
            <a:extLst>
              <a:ext uri="{FF2B5EF4-FFF2-40B4-BE49-F238E27FC236}">
                <a16:creationId xmlns:a16="http://schemas.microsoft.com/office/drawing/2014/main" id="{A985BE50-C25F-054C-9A3C-0D458F0DB30F}"/>
              </a:ext>
            </a:extLst>
          </p:cNvPr>
          <p:cNvSpPr>
            <a:spLocks noGrp="1"/>
          </p:cNvSpPr>
          <p:nvPr>
            <p:ph type="ftr" sz="quarter" idx="17"/>
          </p:nvPr>
        </p:nvSpPr>
        <p:spPr/>
        <p:txBody>
          <a:bodyPr/>
          <a:lstStyle/>
          <a:p>
            <a:r>
              <a:rPr lang="en-US" dirty="0"/>
              <a:t>© 2018 CHS Inc. Internal</a:t>
            </a:r>
          </a:p>
        </p:txBody>
      </p:sp>
      <p:sp>
        <p:nvSpPr>
          <p:cNvPr id="4" name="Slide Number Placeholder 3">
            <a:extLst>
              <a:ext uri="{FF2B5EF4-FFF2-40B4-BE49-F238E27FC236}">
                <a16:creationId xmlns:a16="http://schemas.microsoft.com/office/drawing/2014/main" id="{8816E519-6CE9-A64A-B7F3-61E3C7340575}"/>
              </a:ext>
            </a:extLst>
          </p:cNvPr>
          <p:cNvSpPr>
            <a:spLocks noGrp="1"/>
          </p:cNvSpPr>
          <p:nvPr>
            <p:ph type="sldNum" sz="quarter" idx="18"/>
          </p:nvPr>
        </p:nvSpPr>
        <p:spPr/>
        <p:txBody>
          <a:bodyPr/>
          <a:lstStyle/>
          <a:p>
            <a:fld id="{6A6F46FF-D5FD-D344-AAD7-CAD0D68AD4E5}" type="slidenum">
              <a:rPr lang="en-US" smtClean="0"/>
              <a:pPr/>
              <a:t>‹#›</a:t>
            </a:fld>
            <a:endParaRPr lang="en-US" dirty="0"/>
          </a:p>
        </p:txBody>
      </p:sp>
      <p:sp>
        <p:nvSpPr>
          <p:cNvPr id="37" name="Content Placeholder 3">
            <a:extLst>
              <a:ext uri="{FF2B5EF4-FFF2-40B4-BE49-F238E27FC236}">
                <a16:creationId xmlns:a16="http://schemas.microsoft.com/office/drawing/2014/main" id="{24C75DF4-92CA-054F-BCD1-D7DCAF35E03C}"/>
              </a:ext>
            </a:extLst>
          </p:cNvPr>
          <p:cNvSpPr>
            <a:spLocks noGrp="1"/>
          </p:cNvSpPr>
          <p:nvPr>
            <p:ph sz="quarter" idx="20"/>
          </p:nvPr>
        </p:nvSpPr>
        <p:spPr>
          <a:xfrm>
            <a:off x="273070" y="280730"/>
            <a:ext cx="3509226" cy="2660615"/>
          </a:xfrm>
        </p:spPr>
        <p:txBody>
          <a:bodyPr anchor="ctr">
            <a:noAutofit/>
          </a:bodyPr>
          <a:lstStyle>
            <a:lvl1pPr marL="0" indent="0" algn="ctr">
              <a:buNone/>
              <a:defRPr sz="2400">
                <a:solidFill>
                  <a:schemeClr val="bg1"/>
                </a:solidFill>
              </a:defRPr>
            </a:lvl1pPr>
          </a:lstStyle>
          <a:p>
            <a:pPr lvl="0"/>
            <a:endParaRPr lang="en-US" dirty="0"/>
          </a:p>
        </p:txBody>
      </p:sp>
      <p:sp>
        <p:nvSpPr>
          <p:cNvPr id="38" name="Content Placeholder 3">
            <a:extLst>
              <a:ext uri="{FF2B5EF4-FFF2-40B4-BE49-F238E27FC236}">
                <a16:creationId xmlns:a16="http://schemas.microsoft.com/office/drawing/2014/main" id="{5CB57565-6E69-0A41-88F5-811BEC5A7677}"/>
              </a:ext>
            </a:extLst>
          </p:cNvPr>
          <p:cNvSpPr>
            <a:spLocks noGrp="1"/>
          </p:cNvSpPr>
          <p:nvPr>
            <p:ph sz="quarter" idx="21"/>
          </p:nvPr>
        </p:nvSpPr>
        <p:spPr>
          <a:xfrm>
            <a:off x="4331972" y="280729"/>
            <a:ext cx="3509226" cy="2660615"/>
          </a:xfrm>
        </p:spPr>
        <p:txBody>
          <a:bodyPr anchor="ctr">
            <a:noAutofit/>
          </a:bodyPr>
          <a:lstStyle>
            <a:lvl1pPr marL="0" indent="0" algn="ctr">
              <a:buNone/>
              <a:defRPr sz="2400">
                <a:solidFill>
                  <a:schemeClr val="bg1"/>
                </a:solidFill>
              </a:defRPr>
            </a:lvl1pPr>
          </a:lstStyle>
          <a:p>
            <a:pPr lvl="0"/>
            <a:endParaRPr lang="en-US" dirty="0"/>
          </a:p>
        </p:txBody>
      </p:sp>
      <p:sp>
        <p:nvSpPr>
          <p:cNvPr id="39" name="Content Placeholder 3">
            <a:extLst>
              <a:ext uri="{FF2B5EF4-FFF2-40B4-BE49-F238E27FC236}">
                <a16:creationId xmlns:a16="http://schemas.microsoft.com/office/drawing/2014/main" id="{20BC2156-58DB-2647-B6DF-1BD492EB44E1}"/>
              </a:ext>
            </a:extLst>
          </p:cNvPr>
          <p:cNvSpPr>
            <a:spLocks noGrp="1"/>
          </p:cNvSpPr>
          <p:nvPr>
            <p:ph sz="quarter" idx="22"/>
          </p:nvPr>
        </p:nvSpPr>
        <p:spPr>
          <a:xfrm>
            <a:off x="8402086" y="280728"/>
            <a:ext cx="3509226" cy="2660615"/>
          </a:xfrm>
        </p:spPr>
        <p:txBody>
          <a:bodyPr anchor="ctr">
            <a:noAutofit/>
          </a:bodyPr>
          <a:lstStyle>
            <a:lvl1pPr marL="0" indent="0" algn="ctr">
              <a:buNone/>
              <a:defRPr sz="2400">
                <a:solidFill>
                  <a:schemeClr val="bg1"/>
                </a:solidFill>
              </a:defRPr>
            </a:lvl1pPr>
          </a:lstStyle>
          <a:p>
            <a:pPr lvl="0"/>
            <a:endParaRPr lang="en-US" dirty="0"/>
          </a:p>
        </p:txBody>
      </p:sp>
    </p:spTree>
    <p:extLst>
      <p:ext uri="{BB962C8B-B14F-4D97-AF65-F5344CB8AC3E}">
        <p14:creationId xmlns:p14="http://schemas.microsoft.com/office/powerpoint/2010/main" val="3368661184"/>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2C: 3Col Content + Text Orange/Yellow">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127B4E0-4B55-084E-B178-610CCD9CA0CC}"/>
              </a:ext>
            </a:extLst>
          </p:cNvPr>
          <p:cNvSpPr/>
          <p:nvPr userDrawn="1"/>
        </p:nvSpPr>
        <p:spPr>
          <a:xfrm>
            <a:off x="0" y="0"/>
            <a:ext cx="4059936" cy="61099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F4F4E3DE-D024-5249-9690-5A21966454B4}"/>
              </a:ext>
            </a:extLst>
          </p:cNvPr>
          <p:cNvSpPr/>
          <p:nvPr userDrawn="1"/>
        </p:nvSpPr>
        <p:spPr>
          <a:xfrm>
            <a:off x="8119872" y="0"/>
            <a:ext cx="4069080" cy="61099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39A0AB4D-3AC0-D445-B278-56F05108E2DB}"/>
              </a:ext>
            </a:extLst>
          </p:cNvPr>
          <p:cNvSpPr/>
          <p:nvPr userDrawn="1"/>
        </p:nvSpPr>
        <p:spPr>
          <a:xfrm>
            <a:off x="4059936" y="0"/>
            <a:ext cx="4059936" cy="61099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Placeholder 2">
            <a:extLst>
              <a:ext uri="{FF2B5EF4-FFF2-40B4-BE49-F238E27FC236}">
                <a16:creationId xmlns:a16="http://schemas.microsoft.com/office/drawing/2014/main" id="{04795750-FF9E-1444-8FE2-3F89055E359C}"/>
              </a:ext>
            </a:extLst>
          </p:cNvPr>
          <p:cNvSpPr>
            <a:spLocks noGrp="1"/>
          </p:cNvSpPr>
          <p:nvPr>
            <p:ph type="body" sz="quarter" idx="13" hasCustomPrompt="1"/>
          </p:nvPr>
        </p:nvSpPr>
        <p:spPr>
          <a:xfrm>
            <a:off x="273069" y="3237410"/>
            <a:ext cx="3513799" cy="2593006"/>
          </a:xfrm>
        </p:spPr>
        <p:txBody>
          <a:bodyPr anchor="t">
            <a:noAutofit/>
          </a:bodyPr>
          <a:lstStyle>
            <a:lvl1pPr marL="0" indent="0" algn="ctr">
              <a:buNone/>
              <a:defRPr sz="2400" b="0">
                <a:solidFill>
                  <a:schemeClr val="tx2"/>
                </a:solidFill>
              </a:defRPr>
            </a:lvl1pPr>
          </a:lstStyle>
          <a:p>
            <a:pPr lvl="0"/>
            <a:r>
              <a:rPr lang="en-US" dirty="0"/>
              <a:t>Click to add text</a:t>
            </a:r>
          </a:p>
        </p:txBody>
      </p:sp>
      <p:sp>
        <p:nvSpPr>
          <p:cNvPr id="35" name="Text Placeholder 2">
            <a:extLst>
              <a:ext uri="{FF2B5EF4-FFF2-40B4-BE49-F238E27FC236}">
                <a16:creationId xmlns:a16="http://schemas.microsoft.com/office/drawing/2014/main" id="{4E917E11-F585-9D47-8D7F-5E712288F328}"/>
              </a:ext>
            </a:extLst>
          </p:cNvPr>
          <p:cNvSpPr>
            <a:spLocks noGrp="1"/>
          </p:cNvSpPr>
          <p:nvPr>
            <p:ph type="body" sz="quarter" idx="15" hasCustomPrompt="1"/>
          </p:nvPr>
        </p:nvSpPr>
        <p:spPr>
          <a:xfrm>
            <a:off x="8397513" y="3234336"/>
            <a:ext cx="3513799" cy="2607577"/>
          </a:xfrm>
        </p:spPr>
        <p:txBody>
          <a:bodyPr anchor="t">
            <a:noAutofit/>
          </a:bodyPr>
          <a:lstStyle>
            <a:lvl1pPr marL="0" indent="0" algn="ctr">
              <a:buNone/>
              <a:defRPr sz="2400" b="0">
                <a:solidFill>
                  <a:schemeClr val="tx2"/>
                </a:solidFill>
              </a:defRPr>
            </a:lvl1pPr>
          </a:lstStyle>
          <a:p>
            <a:pPr lvl="0"/>
            <a:r>
              <a:rPr lang="en-US" dirty="0"/>
              <a:t>Click to add text</a:t>
            </a:r>
          </a:p>
        </p:txBody>
      </p:sp>
      <p:sp>
        <p:nvSpPr>
          <p:cNvPr id="36" name="Text Placeholder 2">
            <a:extLst>
              <a:ext uri="{FF2B5EF4-FFF2-40B4-BE49-F238E27FC236}">
                <a16:creationId xmlns:a16="http://schemas.microsoft.com/office/drawing/2014/main" id="{84991B16-425B-4247-BB33-062B8F67BB72}"/>
              </a:ext>
            </a:extLst>
          </p:cNvPr>
          <p:cNvSpPr>
            <a:spLocks noGrp="1"/>
          </p:cNvSpPr>
          <p:nvPr>
            <p:ph type="body" sz="quarter" idx="16" hasCustomPrompt="1"/>
          </p:nvPr>
        </p:nvSpPr>
        <p:spPr>
          <a:xfrm>
            <a:off x="4333005" y="3236524"/>
            <a:ext cx="3513799" cy="2605390"/>
          </a:xfrm>
        </p:spPr>
        <p:txBody>
          <a:bodyPr anchor="t">
            <a:noAutofit/>
          </a:bodyPr>
          <a:lstStyle>
            <a:lvl1pPr marL="0" indent="0" algn="ctr">
              <a:buNone/>
              <a:defRPr sz="2400" b="0">
                <a:solidFill>
                  <a:schemeClr val="bg1"/>
                </a:solidFill>
              </a:defRPr>
            </a:lvl1pPr>
          </a:lstStyle>
          <a:p>
            <a:pPr lvl="0"/>
            <a:r>
              <a:rPr lang="en-US" dirty="0"/>
              <a:t>Click to add text</a:t>
            </a:r>
          </a:p>
        </p:txBody>
      </p:sp>
      <p:sp>
        <p:nvSpPr>
          <p:cNvPr id="3" name="Footer Placeholder 2">
            <a:extLst>
              <a:ext uri="{FF2B5EF4-FFF2-40B4-BE49-F238E27FC236}">
                <a16:creationId xmlns:a16="http://schemas.microsoft.com/office/drawing/2014/main" id="{A985BE50-C25F-054C-9A3C-0D458F0DB30F}"/>
              </a:ext>
            </a:extLst>
          </p:cNvPr>
          <p:cNvSpPr>
            <a:spLocks noGrp="1"/>
          </p:cNvSpPr>
          <p:nvPr>
            <p:ph type="ftr" sz="quarter" idx="17"/>
          </p:nvPr>
        </p:nvSpPr>
        <p:spPr/>
        <p:txBody>
          <a:bodyPr/>
          <a:lstStyle/>
          <a:p>
            <a:r>
              <a:rPr lang="en-US" dirty="0"/>
              <a:t>© 2018 CHS Inc. Internal</a:t>
            </a:r>
          </a:p>
        </p:txBody>
      </p:sp>
      <p:sp>
        <p:nvSpPr>
          <p:cNvPr id="4" name="Slide Number Placeholder 3">
            <a:extLst>
              <a:ext uri="{FF2B5EF4-FFF2-40B4-BE49-F238E27FC236}">
                <a16:creationId xmlns:a16="http://schemas.microsoft.com/office/drawing/2014/main" id="{8816E519-6CE9-A64A-B7F3-61E3C7340575}"/>
              </a:ext>
            </a:extLst>
          </p:cNvPr>
          <p:cNvSpPr>
            <a:spLocks noGrp="1"/>
          </p:cNvSpPr>
          <p:nvPr>
            <p:ph type="sldNum" sz="quarter" idx="18"/>
          </p:nvPr>
        </p:nvSpPr>
        <p:spPr/>
        <p:txBody>
          <a:bodyPr/>
          <a:lstStyle/>
          <a:p>
            <a:fld id="{6A6F46FF-D5FD-D344-AAD7-CAD0D68AD4E5}" type="slidenum">
              <a:rPr lang="en-US" smtClean="0"/>
              <a:pPr/>
              <a:t>‹#›</a:t>
            </a:fld>
            <a:endParaRPr lang="en-US" dirty="0"/>
          </a:p>
        </p:txBody>
      </p:sp>
      <p:sp>
        <p:nvSpPr>
          <p:cNvPr id="37" name="Content Placeholder 3">
            <a:extLst>
              <a:ext uri="{FF2B5EF4-FFF2-40B4-BE49-F238E27FC236}">
                <a16:creationId xmlns:a16="http://schemas.microsoft.com/office/drawing/2014/main" id="{24C75DF4-92CA-054F-BCD1-D7DCAF35E03C}"/>
              </a:ext>
            </a:extLst>
          </p:cNvPr>
          <p:cNvSpPr>
            <a:spLocks noGrp="1"/>
          </p:cNvSpPr>
          <p:nvPr>
            <p:ph sz="quarter" idx="20"/>
          </p:nvPr>
        </p:nvSpPr>
        <p:spPr>
          <a:xfrm>
            <a:off x="273070" y="280730"/>
            <a:ext cx="3509226" cy="2660615"/>
          </a:xfrm>
        </p:spPr>
        <p:txBody>
          <a:bodyPr anchor="ctr">
            <a:noAutofit/>
          </a:bodyPr>
          <a:lstStyle>
            <a:lvl1pPr marL="0" indent="0" algn="ctr">
              <a:buNone/>
              <a:defRPr sz="2400">
                <a:solidFill>
                  <a:schemeClr val="bg1"/>
                </a:solidFill>
              </a:defRPr>
            </a:lvl1pPr>
          </a:lstStyle>
          <a:p>
            <a:pPr lvl="0"/>
            <a:endParaRPr lang="en-US" dirty="0"/>
          </a:p>
        </p:txBody>
      </p:sp>
      <p:sp>
        <p:nvSpPr>
          <p:cNvPr id="38" name="Content Placeholder 3">
            <a:extLst>
              <a:ext uri="{FF2B5EF4-FFF2-40B4-BE49-F238E27FC236}">
                <a16:creationId xmlns:a16="http://schemas.microsoft.com/office/drawing/2014/main" id="{5CB57565-6E69-0A41-88F5-811BEC5A7677}"/>
              </a:ext>
            </a:extLst>
          </p:cNvPr>
          <p:cNvSpPr>
            <a:spLocks noGrp="1"/>
          </p:cNvSpPr>
          <p:nvPr>
            <p:ph sz="quarter" idx="21"/>
          </p:nvPr>
        </p:nvSpPr>
        <p:spPr>
          <a:xfrm>
            <a:off x="4331972" y="280729"/>
            <a:ext cx="3509226" cy="2660615"/>
          </a:xfrm>
        </p:spPr>
        <p:txBody>
          <a:bodyPr anchor="ctr">
            <a:noAutofit/>
          </a:bodyPr>
          <a:lstStyle>
            <a:lvl1pPr marL="0" indent="0" algn="ctr">
              <a:buNone/>
              <a:defRPr sz="2400">
                <a:solidFill>
                  <a:schemeClr val="bg1"/>
                </a:solidFill>
              </a:defRPr>
            </a:lvl1pPr>
          </a:lstStyle>
          <a:p>
            <a:pPr lvl="0"/>
            <a:endParaRPr lang="en-US" dirty="0"/>
          </a:p>
        </p:txBody>
      </p:sp>
      <p:sp>
        <p:nvSpPr>
          <p:cNvPr id="39" name="Content Placeholder 3">
            <a:extLst>
              <a:ext uri="{FF2B5EF4-FFF2-40B4-BE49-F238E27FC236}">
                <a16:creationId xmlns:a16="http://schemas.microsoft.com/office/drawing/2014/main" id="{20BC2156-58DB-2647-B6DF-1BD492EB44E1}"/>
              </a:ext>
            </a:extLst>
          </p:cNvPr>
          <p:cNvSpPr>
            <a:spLocks noGrp="1"/>
          </p:cNvSpPr>
          <p:nvPr>
            <p:ph sz="quarter" idx="22"/>
          </p:nvPr>
        </p:nvSpPr>
        <p:spPr>
          <a:xfrm>
            <a:off x="8402086" y="280728"/>
            <a:ext cx="3509226" cy="2660615"/>
          </a:xfrm>
        </p:spPr>
        <p:txBody>
          <a:bodyPr anchor="ctr">
            <a:noAutofit/>
          </a:bodyPr>
          <a:lstStyle>
            <a:lvl1pPr marL="0" indent="0" algn="ctr">
              <a:buNone/>
              <a:defRPr sz="2400">
                <a:solidFill>
                  <a:schemeClr val="bg1"/>
                </a:solidFill>
              </a:defRPr>
            </a:lvl1pPr>
          </a:lstStyle>
          <a:p>
            <a:pPr lvl="0"/>
            <a:endParaRPr lang="en-US" dirty="0"/>
          </a:p>
        </p:txBody>
      </p:sp>
    </p:spTree>
    <p:extLst>
      <p:ext uri="{BB962C8B-B14F-4D97-AF65-F5344CB8AC3E}">
        <p14:creationId xmlns:p14="http://schemas.microsoft.com/office/powerpoint/2010/main" val="2998759615"/>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2D: 3Col Content + Text Multi">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127B4E0-4B55-084E-B178-610CCD9CA0CC}"/>
              </a:ext>
            </a:extLst>
          </p:cNvPr>
          <p:cNvSpPr/>
          <p:nvPr userDrawn="1"/>
        </p:nvSpPr>
        <p:spPr>
          <a:xfrm>
            <a:off x="0" y="0"/>
            <a:ext cx="4059936" cy="6109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F4F4E3DE-D024-5249-9690-5A21966454B4}"/>
              </a:ext>
            </a:extLst>
          </p:cNvPr>
          <p:cNvSpPr/>
          <p:nvPr userDrawn="1"/>
        </p:nvSpPr>
        <p:spPr>
          <a:xfrm>
            <a:off x="8119872" y="0"/>
            <a:ext cx="4069080" cy="61099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39A0AB4D-3AC0-D445-B278-56F05108E2DB}"/>
              </a:ext>
            </a:extLst>
          </p:cNvPr>
          <p:cNvSpPr/>
          <p:nvPr userDrawn="1"/>
        </p:nvSpPr>
        <p:spPr>
          <a:xfrm>
            <a:off x="4059936" y="0"/>
            <a:ext cx="4059936" cy="61099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Placeholder 2">
            <a:extLst>
              <a:ext uri="{FF2B5EF4-FFF2-40B4-BE49-F238E27FC236}">
                <a16:creationId xmlns:a16="http://schemas.microsoft.com/office/drawing/2014/main" id="{04795750-FF9E-1444-8FE2-3F89055E359C}"/>
              </a:ext>
            </a:extLst>
          </p:cNvPr>
          <p:cNvSpPr>
            <a:spLocks noGrp="1"/>
          </p:cNvSpPr>
          <p:nvPr>
            <p:ph type="body" sz="quarter" idx="13" hasCustomPrompt="1"/>
          </p:nvPr>
        </p:nvSpPr>
        <p:spPr>
          <a:xfrm>
            <a:off x="273069" y="3237410"/>
            <a:ext cx="3513799" cy="2593006"/>
          </a:xfrm>
        </p:spPr>
        <p:txBody>
          <a:bodyPr anchor="t">
            <a:noAutofit/>
          </a:bodyPr>
          <a:lstStyle>
            <a:lvl1pPr marL="0" indent="0" algn="ctr">
              <a:buNone/>
              <a:defRPr sz="2400" b="0">
                <a:solidFill>
                  <a:schemeClr val="tx2"/>
                </a:solidFill>
              </a:defRPr>
            </a:lvl1pPr>
          </a:lstStyle>
          <a:p>
            <a:pPr lvl="0"/>
            <a:r>
              <a:rPr lang="en-US" dirty="0"/>
              <a:t>Click to add text</a:t>
            </a:r>
          </a:p>
        </p:txBody>
      </p:sp>
      <p:sp>
        <p:nvSpPr>
          <p:cNvPr id="35" name="Text Placeholder 2">
            <a:extLst>
              <a:ext uri="{FF2B5EF4-FFF2-40B4-BE49-F238E27FC236}">
                <a16:creationId xmlns:a16="http://schemas.microsoft.com/office/drawing/2014/main" id="{4E917E11-F585-9D47-8D7F-5E712288F328}"/>
              </a:ext>
            </a:extLst>
          </p:cNvPr>
          <p:cNvSpPr>
            <a:spLocks noGrp="1"/>
          </p:cNvSpPr>
          <p:nvPr>
            <p:ph type="body" sz="quarter" idx="15" hasCustomPrompt="1"/>
          </p:nvPr>
        </p:nvSpPr>
        <p:spPr>
          <a:xfrm>
            <a:off x="8397513" y="3234336"/>
            <a:ext cx="3513799" cy="2607577"/>
          </a:xfrm>
        </p:spPr>
        <p:txBody>
          <a:bodyPr anchor="t">
            <a:noAutofit/>
          </a:bodyPr>
          <a:lstStyle>
            <a:lvl1pPr marL="0" indent="0" algn="ctr">
              <a:buNone/>
              <a:defRPr sz="2400" b="0">
                <a:solidFill>
                  <a:schemeClr val="tx2"/>
                </a:solidFill>
              </a:defRPr>
            </a:lvl1pPr>
          </a:lstStyle>
          <a:p>
            <a:pPr lvl="0"/>
            <a:r>
              <a:rPr lang="en-US" dirty="0"/>
              <a:t>Click to add text</a:t>
            </a:r>
          </a:p>
        </p:txBody>
      </p:sp>
      <p:sp>
        <p:nvSpPr>
          <p:cNvPr id="36" name="Text Placeholder 2">
            <a:extLst>
              <a:ext uri="{FF2B5EF4-FFF2-40B4-BE49-F238E27FC236}">
                <a16:creationId xmlns:a16="http://schemas.microsoft.com/office/drawing/2014/main" id="{84991B16-425B-4247-BB33-062B8F67BB72}"/>
              </a:ext>
            </a:extLst>
          </p:cNvPr>
          <p:cNvSpPr>
            <a:spLocks noGrp="1"/>
          </p:cNvSpPr>
          <p:nvPr>
            <p:ph type="body" sz="quarter" idx="16" hasCustomPrompt="1"/>
          </p:nvPr>
        </p:nvSpPr>
        <p:spPr>
          <a:xfrm>
            <a:off x="4333005" y="3236524"/>
            <a:ext cx="3513799" cy="2605390"/>
          </a:xfrm>
        </p:spPr>
        <p:txBody>
          <a:bodyPr anchor="t">
            <a:noAutofit/>
          </a:bodyPr>
          <a:lstStyle>
            <a:lvl1pPr marL="0" indent="0" algn="ctr">
              <a:buNone/>
              <a:defRPr sz="2400" b="0">
                <a:solidFill>
                  <a:schemeClr val="bg1"/>
                </a:solidFill>
              </a:defRPr>
            </a:lvl1pPr>
          </a:lstStyle>
          <a:p>
            <a:pPr lvl="0"/>
            <a:r>
              <a:rPr lang="en-US" dirty="0"/>
              <a:t>Click to add text</a:t>
            </a:r>
          </a:p>
        </p:txBody>
      </p:sp>
      <p:sp>
        <p:nvSpPr>
          <p:cNvPr id="3" name="Footer Placeholder 2">
            <a:extLst>
              <a:ext uri="{FF2B5EF4-FFF2-40B4-BE49-F238E27FC236}">
                <a16:creationId xmlns:a16="http://schemas.microsoft.com/office/drawing/2014/main" id="{A985BE50-C25F-054C-9A3C-0D458F0DB30F}"/>
              </a:ext>
            </a:extLst>
          </p:cNvPr>
          <p:cNvSpPr>
            <a:spLocks noGrp="1"/>
          </p:cNvSpPr>
          <p:nvPr>
            <p:ph type="ftr" sz="quarter" idx="17"/>
          </p:nvPr>
        </p:nvSpPr>
        <p:spPr/>
        <p:txBody>
          <a:bodyPr/>
          <a:lstStyle/>
          <a:p>
            <a:r>
              <a:rPr lang="en-US" dirty="0"/>
              <a:t>© 2018 CHS Inc. Internal</a:t>
            </a:r>
          </a:p>
        </p:txBody>
      </p:sp>
      <p:sp>
        <p:nvSpPr>
          <p:cNvPr id="4" name="Slide Number Placeholder 3">
            <a:extLst>
              <a:ext uri="{FF2B5EF4-FFF2-40B4-BE49-F238E27FC236}">
                <a16:creationId xmlns:a16="http://schemas.microsoft.com/office/drawing/2014/main" id="{8816E519-6CE9-A64A-B7F3-61E3C7340575}"/>
              </a:ext>
            </a:extLst>
          </p:cNvPr>
          <p:cNvSpPr>
            <a:spLocks noGrp="1"/>
          </p:cNvSpPr>
          <p:nvPr>
            <p:ph type="sldNum" sz="quarter" idx="18"/>
          </p:nvPr>
        </p:nvSpPr>
        <p:spPr/>
        <p:txBody>
          <a:bodyPr/>
          <a:lstStyle/>
          <a:p>
            <a:fld id="{6A6F46FF-D5FD-D344-AAD7-CAD0D68AD4E5}" type="slidenum">
              <a:rPr lang="en-US" smtClean="0"/>
              <a:pPr/>
              <a:t>‹#›</a:t>
            </a:fld>
            <a:endParaRPr lang="en-US" dirty="0"/>
          </a:p>
        </p:txBody>
      </p:sp>
      <p:sp>
        <p:nvSpPr>
          <p:cNvPr id="37" name="Content Placeholder 3">
            <a:extLst>
              <a:ext uri="{FF2B5EF4-FFF2-40B4-BE49-F238E27FC236}">
                <a16:creationId xmlns:a16="http://schemas.microsoft.com/office/drawing/2014/main" id="{24C75DF4-92CA-054F-BCD1-D7DCAF35E03C}"/>
              </a:ext>
            </a:extLst>
          </p:cNvPr>
          <p:cNvSpPr>
            <a:spLocks noGrp="1"/>
          </p:cNvSpPr>
          <p:nvPr>
            <p:ph sz="quarter" idx="20"/>
          </p:nvPr>
        </p:nvSpPr>
        <p:spPr>
          <a:xfrm>
            <a:off x="273070" y="280730"/>
            <a:ext cx="3509226" cy="2660615"/>
          </a:xfrm>
        </p:spPr>
        <p:txBody>
          <a:bodyPr anchor="ctr">
            <a:noAutofit/>
          </a:bodyPr>
          <a:lstStyle>
            <a:lvl1pPr marL="0" indent="0" algn="ctr">
              <a:buNone/>
              <a:defRPr sz="2400">
                <a:solidFill>
                  <a:schemeClr val="bg1"/>
                </a:solidFill>
              </a:defRPr>
            </a:lvl1pPr>
          </a:lstStyle>
          <a:p>
            <a:pPr lvl="0"/>
            <a:endParaRPr lang="en-US" dirty="0"/>
          </a:p>
        </p:txBody>
      </p:sp>
      <p:sp>
        <p:nvSpPr>
          <p:cNvPr id="38" name="Content Placeholder 3">
            <a:extLst>
              <a:ext uri="{FF2B5EF4-FFF2-40B4-BE49-F238E27FC236}">
                <a16:creationId xmlns:a16="http://schemas.microsoft.com/office/drawing/2014/main" id="{5CB57565-6E69-0A41-88F5-811BEC5A7677}"/>
              </a:ext>
            </a:extLst>
          </p:cNvPr>
          <p:cNvSpPr>
            <a:spLocks noGrp="1"/>
          </p:cNvSpPr>
          <p:nvPr>
            <p:ph sz="quarter" idx="21"/>
          </p:nvPr>
        </p:nvSpPr>
        <p:spPr>
          <a:xfrm>
            <a:off x="4331972" y="280729"/>
            <a:ext cx="3509226" cy="2660615"/>
          </a:xfrm>
        </p:spPr>
        <p:txBody>
          <a:bodyPr anchor="ctr">
            <a:noAutofit/>
          </a:bodyPr>
          <a:lstStyle>
            <a:lvl1pPr marL="0" indent="0" algn="ctr">
              <a:buNone/>
              <a:defRPr sz="2400">
                <a:solidFill>
                  <a:schemeClr val="bg1"/>
                </a:solidFill>
              </a:defRPr>
            </a:lvl1pPr>
          </a:lstStyle>
          <a:p>
            <a:pPr lvl="0"/>
            <a:endParaRPr lang="en-US" dirty="0"/>
          </a:p>
        </p:txBody>
      </p:sp>
      <p:sp>
        <p:nvSpPr>
          <p:cNvPr id="39" name="Content Placeholder 3">
            <a:extLst>
              <a:ext uri="{FF2B5EF4-FFF2-40B4-BE49-F238E27FC236}">
                <a16:creationId xmlns:a16="http://schemas.microsoft.com/office/drawing/2014/main" id="{20BC2156-58DB-2647-B6DF-1BD492EB44E1}"/>
              </a:ext>
            </a:extLst>
          </p:cNvPr>
          <p:cNvSpPr>
            <a:spLocks noGrp="1"/>
          </p:cNvSpPr>
          <p:nvPr>
            <p:ph sz="quarter" idx="22"/>
          </p:nvPr>
        </p:nvSpPr>
        <p:spPr>
          <a:xfrm>
            <a:off x="8402086" y="280728"/>
            <a:ext cx="3509226" cy="2660615"/>
          </a:xfrm>
        </p:spPr>
        <p:txBody>
          <a:bodyPr anchor="ctr">
            <a:noAutofit/>
          </a:bodyPr>
          <a:lstStyle>
            <a:lvl1pPr marL="0" indent="0" algn="ctr">
              <a:buNone/>
              <a:defRPr sz="2400">
                <a:solidFill>
                  <a:schemeClr val="bg1"/>
                </a:solidFill>
              </a:defRPr>
            </a:lvl1pPr>
          </a:lstStyle>
          <a:p>
            <a:pPr lvl="0"/>
            <a:endParaRPr lang="en-US" dirty="0"/>
          </a:p>
        </p:txBody>
      </p:sp>
    </p:spTree>
    <p:extLst>
      <p:ext uri="{BB962C8B-B14F-4D97-AF65-F5344CB8AC3E}">
        <p14:creationId xmlns:p14="http://schemas.microsoft.com/office/powerpoint/2010/main" val="3067034069"/>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3A: Horiz. Pic + 3 Col Content Blu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9B44E5C-D4D7-8F4A-98AD-A1F2FA8A19B8}"/>
              </a:ext>
            </a:extLst>
          </p:cNvPr>
          <p:cNvSpPr/>
          <p:nvPr userDrawn="1"/>
        </p:nvSpPr>
        <p:spPr>
          <a:xfrm>
            <a:off x="8119872" y="3063240"/>
            <a:ext cx="4069080" cy="30466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40D55989-8A54-6448-8A13-51D958054819}"/>
              </a:ext>
            </a:extLst>
          </p:cNvPr>
          <p:cNvSpPr>
            <a:spLocks noGrp="1"/>
          </p:cNvSpPr>
          <p:nvPr>
            <p:ph type="pic" sz="quarter" idx="10"/>
          </p:nvPr>
        </p:nvSpPr>
        <p:spPr>
          <a:xfrm>
            <a:off x="0" y="0"/>
            <a:ext cx="12188952" cy="3063240"/>
          </a:xfrm>
        </p:spPr>
        <p:txBody>
          <a:bodyPr/>
          <a:lstStyle/>
          <a:p>
            <a:endParaRPr lang="en-US" dirty="0"/>
          </a:p>
        </p:txBody>
      </p:sp>
      <p:sp>
        <p:nvSpPr>
          <p:cNvPr id="20" name="Rectangle 19">
            <a:extLst>
              <a:ext uri="{FF2B5EF4-FFF2-40B4-BE49-F238E27FC236}">
                <a16:creationId xmlns:a16="http://schemas.microsoft.com/office/drawing/2014/main" id="{5F6382AA-830D-654C-BED9-260689BB1804}"/>
              </a:ext>
            </a:extLst>
          </p:cNvPr>
          <p:cNvSpPr/>
          <p:nvPr userDrawn="1"/>
        </p:nvSpPr>
        <p:spPr>
          <a:xfrm>
            <a:off x="0" y="3063240"/>
            <a:ext cx="4059936" cy="30466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9F62E47-236D-1347-A4A0-094EF4FE7E90}"/>
              </a:ext>
            </a:extLst>
          </p:cNvPr>
          <p:cNvSpPr/>
          <p:nvPr userDrawn="1"/>
        </p:nvSpPr>
        <p:spPr>
          <a:xfrm>
            <a:off x="4059936" y="3063240"/>
            <a:ext cx="4059936" cy="30466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Placeholder 2">
            <a:extLst>
              <a:ext uri="{FF2B5EF4-FFF2-40B4-BE49-F238E27FC236}">
                <a16:creationId xmlns:a16="http://schemas.microsoft.com/office/drawing/2014/main" id="{B97B4233-CC5E-8446-A395-B3CFD805F4A3}"/>
              </a:ext>
            </a:extLst>
          </p:cNvPr>
          <p:cNvSpPr>
            <a:spLocks noGrp="1"/>
          </p:cNvSpPr>
          <p:nvPr>
            <p:ph type="body" sz="quarter" idx="15" hasCustomPrompt="1"/>
          </p:nvPr>
        </p:nvSpPr>
        <p:spPr>
          <a:xfrm>
            <a:off x="520559" y="3576811"/>
            <a:ext cx="3018818" cy="2036099"/>
          </a:xfrm>
        </p:spPr>
        <p:txBody>
          <a:bodyPr anchor="ctr">
            <a:noAutofit/>
          </a:bodyPr>
          <a:lstStyle>
            <a:lvl1pPr marL="0" indent="0" algn="ctr">
              <a:buNone/>
              <a:defRPr sz="2400" b="0">
                <a:solidFill>
                  <a:schemeClr val="bg2"/>
                </a:solidFill>
              </a:defRPr>
            </a:lvl1pPr>
          </a:lstStyle>
          <a:p>
            <a:pPr lvl="0"/>
            <a:r>
              <a:rPr lang="en-US" dirty="0"/>
              <a:t>Click to add text</a:t>
            </a:r>
          </a:p>
        </p:txBody>
      </p:sp>
      <p:sp>
        <p:nvSpPr>
          <p:cNvPr id="32" name="Text Placeholder 2">
            <a:extLst>
              <a:ext uri="{FF2B5EF4-FFF2-40B4-BE49-F238E27FC236}">
                <a16:creationId xmlns:a16="http://schemas.microsoft.com/office/drawing/2014/main" id="{91358BA2-29D1-8D4A-A79B-159FD817102B}"/>
              </a:ext>
            </a:extLst>
          </p:cNvPr>
          <p:cNvSpPr>
            <a:spLocks noGrp="1"/>
          </p:cNvSpPr>
          <p:nvPr>
            <p:ph type="body" sz="quarter" idx="17" hasCustomPrompt="1"/>
          </p:nvPr>
        </p:nvSpPr>
        <p:spPr>
          <a:xfrm>
            <a:off x="8646526" y="3576811"/>
            <a:ext cx="3018818" cy="2036099"/>
          </a:xfrm>
        </p:spPr>
        <p:txBody>
          <a:bodyPr anchor="ctr">
            <a:noAutofit/>
          </a:bodyPr>
          <a:lstStyle>
            <a:lvl1pPr marL="0" indent="0" algn="ctr">
              <a:buNone/>
              <a:defRPr sz="2400" b="0">
                <a:solidFill>
                  <a:schemeClr val="bg2"/>
                </a:solidFill>
              </a:defRPr>
            </a:lvl1pPr>
          </a:lstStyle>
          <a:p>
            <a:pPr lvl="0"/>
            <a:r>
              <a:rPr lang="en-US" dirty="0"/>
              <a:t>Click to add text</a:t>
            </a:r>
          </a:p>
        </p:txBody>
      </p:sp>
      <p:sp>
        <p:nvSpPr>
          <p:cNvPr id="33" name="Content Placeholder 3">
            <a:extLst>
              <a:ext uri="{FF2B5EF4-FFF2-40B4-BE49-F238E27FC236}">
                <a16:creationId xmlns:a16="http://schemas.microsoft.com/office/drawing/2014/main" id="{49B791A4-97C3-BB4B-ABCD-35F6D530D343}"/>
              </a:ext>
            </a:extLst>
          </p:cNvPr>
          <p:cNvSpPr>
            <a:spLocks noGrp="1"/>
          </p:cNvSpPr>
          <p:nvPr>
            <p:ph sz="quarter" idx="19"/>
          </p:nvPr>
        </p:nvSpPr>
        <p:spPr>
          <a:xfrm>
            <a:off x="4580192" y="3576811"/>
            <a:ext cx="3019425" cy="2036762"/>
          </a:xfrm>
        </p:spPr>
        <p:txBody>
          <a:bodyPr anchor="ctr">
            <a:noAutofit/>
          </a:bodyPr>
          <a:lstStyle>
            <a:lvl1pPr marL="0" indent="0" algn="ctr">
              <a:buNone/>
              <a:defRPr sz="2000">
                <a:solidFill>
                  <a:schemeClr val="bg1"/>
                </a:solidFill>
              </a:defRPr>
            </a:lvl1pPr>
          </a:lstStyle>
          <a:p>
            <a:pPr lvl="0"/>
            <a:endParaRPr lang="en-US" dirty="0"/>
          </a:p>
        </p:txBody>
      </p:sp>
      <p:sp>
        <p:nvSpPr>
          <p:cNvPr id="4" name="Footer Placeholder 3">
            <a:extLst>
              <a:ext uri="{FF2B5EF4-FFF2-40B4-BE49-F238E27FC236}">
                <a16:creationId xmlns:a16="http://schemas.microsoft.com/office/drawing/2014/main" id="{68077B8D-0648-AF43-8DE4-872C9BA2D0C9}"/>
              </a:ext>
            </a:extLst>
          </p:cNvPr>
          <p:cNvSpPr>
            <a:spLocks noGrp="1"/>
          </p:cNvSpPr>
          <p:nvPr>
            <p:ph type="ftr" sz="quarter" idx="20"/>
          </p:nvPr>
        </p:nvSpPr>
        <p:spPr/>
        <p:txBody>
          <a:bodyPr/>
          <a:lstStyle/>
          <a:p>
            <a:r>
              <a:rPr lang="en-US" dirty="0"/>
              <a:t>© 2018 CHS Inc. Internal</a:t>
            </a:r>
          </a:p>
        </p:txBody>
      </p:sp>
      <p:sp>
        <p:nvSpPr>
          <p:cNvPr id="5" name="Slide Number Placeholder 4">
            <a:extLst>
              <a:ext uri="{FF2B5EF4-FFF2-40B4-BE49-F238E27FC236}">
                <a16:creationId xmlns:a16="http://schemas.microsoft.com/office/drawing/2014/main" id="{D369E8DD-D267-0D41-8FA3-9DD78ABBCB19}"/>
              </a:ext>
            </a:extLst>
          </p:cNvPr>
          <p:cNvSpPr>
            <a:spLocks noGrp="1"/>
          </p:cNvSpPr>
          <p:nvPr>
            <p:ph type="sldNum" sz="quarter" idx="21"/>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2536940856"/>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3B: Horiz. Pic + 3 Col Content Gree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0D55989-8A54-6448-8A13-51D958054819}"/>
              </a:ext>
            </a:extLst>
          </p:cNvPr>
          <p:cNvSpPr>
            <a:spLocks noGrp="1"/>
          </p:cNvSpPr>
          <p:nvPr>
            <p:ph type="pic" sz="quarter" idx="10"/>
          </p:nvPr>
        </p:nvSpPr>
        <p:spPr>
          <a:xfrm>
            <a:off x="0" y="0"/>
            <a:ext cx="12188952" cy="3063240"/>
          </a:xfrm>
        </p:spPr>
        <p:txBody>
          <a:bodyPr/>
          <a:lstStyle/>
          <a:p>
            <a:endParaRPr lang="en-US" dirty="0"/>
          </a:p>
        </p:txBody>
      </p:sp>
      <p:sp>
        <p:nvSpPr>
          <p:cNvPr id="22" name="Rectangle 21">
            <a:extLst>
              <a:ext uri="{FF2B5EF4-FFF2-40B4-BE49-F238E27FC236}">
                <a16:creationId xmlns:a16="http://schemas.microsoft.com/office/drawing/2014/main" id="{69B44E5C-D4D7-8F4A-98AD-A1F2FA8A19B8}"/>
              </a:ext>
            </a:extLst>
          </p:cNvPr>
          <p:cNvSpPr/>
          <p:nvPr userDrawn="1"/>
        </p:nvSpPr>
        <p:spPr>
          <a:xfrm>
            <a:off x="8119872" y="3063240"/>
            <a:ext cx="4069080" cy="30466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5F6382AA-830D-654C-BED9-260689BB1804}"/>
              </a:ext>
            </a:extLst>
          </p:cNvPr>
          <p:cNvSpPr/>
          <p:nvPr userDrawn="1"/>
        </p:nvSpPr>
        <p:spPr>
          <a:xfrm>
            <a:off x="0" y="3063240"/>
            <a:ext cx="4059936" cy="30466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9F62E47-236D-1347-A4A0-094EF4FE7E90}"/>
              </a:ext>
            </a:extLst>
          </p:cNvPr>
          <p:cNvSpPr/>
          <p:nvPr userDrawn="1"/>
        </p:nvSpPr>
        <p:spPr>
          <a:xfrm>
            <a:off x="4059936" y="3063240"/>
            <a:ext cx="4059936" cy="30466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2">
            <a:extLst>
              <a:ext uri="{FF2B5EF4-FFF2-40B4-BE49-F238E27FC236}">
                <a16:creationId xmlns:a16="http://schemas.microsoft.com/office/drawing/2014/main" id="{1166A313-51ED-D747-BB83-A22E6210121D}"/>
              </a:ext>
            </a:extLst>
          </p:cNvPr>
          <p:cNvSpPr>
            <a:spLocks noGrp="1"/>
          </p:cNvSpPr>
          <p:nvPr>
            <p:ph type="body" sz="quarter" idx="15" hasCustomPrompt="1"/>
          </p:nvPr>
        </p:nvSpPr>
        <p:spPr>
          <a:xfrm>
            <a:off x="520559" y="3576811"/>
            <a:ext cx="3018818" cy="203609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19" name="Text Placeholder 2">
            <a:extLst>
              <a:ext uri="{FF2B5EF4-FFF2-40B4-BE49-F238E27FC236}">
                <a16:creationId xmlns:a16="http://schemas.microsoft.com/office/drawing/2014/main" id="{8EA7FDA9-AD97-3E46-99FE-EDD572BF233B}"/>
              </a:ext>
            </a:extLst>
          </p:cNvPr>
          <p:cNvSpPr>
            <a:spLocks noGrp="1"/>
          </p:cNvSpPr>
          <p:nvPr>
            <p:ph type="body" sz="quarter" idx="17" hasCustomPrompt="1"/>
          </p:nvPr>
        </p:nvSpPr>
        <p:spPr>
          <a:xfrm>
            <a:off x="8646526" y="3576811"/>
            <a:ext cx="3018818" cy="203609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23" name="Content Placeholder 3">
            <a:extLst>
              <a:ext uri="{FF2B5EF4-FFF2-40B4-BE49-F238E27FC236}">
                <a16:creationId xmlns:a16="http://schemas.microsoft.com/office/drawing/2014/main" id="{547C6DF8-8E81-0543-9D19-0B24D4BF1149}"/>
              </a:ext>
            </a:extLst>
          </p:cNvPr>
          <p:cNvSpPr>
            <a:spLocks noGrp="1"/>
          </p:cNvSpPr>
          <p:nvPr>
            <p:ph sz="quarter" idx="19"/>
          </p:nvPr>
        </p:nvSpPr>
        <p:spPr>
          <a:xfrm>
            <a:off x="4580192" y="3576811"/>
            <a:ext cx="3019425" cy="2036762"/>
          </a:xfrm>
        </p:spPr>
        <p:txBody>
          <a:bodyPr anchor="ctr">
            <a:noAutofit/>
          </a:bodyPr>
          <a:lstStyle>
            <a:lvl1pPr marL="0" indent="0" algn="ctr">
              <a:buNone/>
              <a:defRPr sz="2000">
                <a:solidFill>
                  <a:schemeClr val="tx2"/>
                </a:solidFill>
              </a:defRPr>
            </a:lvl1pPr>
          </a:lstStyle>
          <a:p>
            <a:pPr lvl="0"/>
            <a:endParaRPr lang="en-US" dirty="0"/>
          </a:p>
        </p:txBody>
      </p:sp>
      <p:sp>
        <p:nvSpPr>
          <p:cNvPr id="2" name="Footer Placeholder 1">
            <a:extLst>
              <a:ext uri="{FF2B5EF4-FFF2-40B4-BE49-F238E27FC236}">
                <a16:creationId xmlns:a16="http://schemas.microsoft.com/office/drawing/2014/main" id="{FD9E9C07-6F36-4B4F-807E-058565F59978}"/>
              </a:ext>
            </a:extLst>
          </p:cNvPr>
          <p:cNvSpPr>
            <a:spLocks noGrp="1"/>
          </p:cNvSpPr>
          <p:nvPr>
            <p:ph type="ftr" sz="quarter" idx="20"/>
          </p:nvPr>
        </p:nvSpPr>
        <p:spPr/>
        <p:txBody>
          <a:bodyPr/>
          <a:lstStyle/>
          <a:p>
            <a:r>
              <a:rPr lang="en-US" dirty="0"/>
              <a:t>© 2018 CHS Inc. Internal</a:t>
            </a:r>
          </a:p>
        </p:txBody>
      </p:sp>
      <p:sp>
        <p:nvSpPr>
          <p:cNvPr id="4" name="Slide Number Placeholder 3">
            <a:extLst>
              <a:ext uri="{FF2B5EF4-FFF2-40B4-BE49-F238E27FC236}">
                <a16:creationId xmlns:a16="http://schemas.microsoft.com/office/drawing/2014/main" id="{1B3E7055-6E79-DD48-8150-BC1E51E2614D}"/>
              </a:ext>
            </a:extLst>
          </p:cNvPr>
          <p:cNvSpPr>
            <a:spLocks noGrp="1"/>
          </p:cNvSpPr>
          <p:nvPr>
            <p:ph type="sldNum" sz="quarter" idx="21"/>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1491762910"/>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3C: Horiz. Pic + 3 Col Content Orange/Yellow">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0D55989-8A54-6448-8A13-51D958054819}"/>
              </a:ext>
            </a:extLst>
          </p:cNvPr>
          <p:cNvSpPr>
            <a:spLocks noGrp="1"/>
          </p:cNvSpPr>
          <p:nvPr>
            <p:ph type="pic" sz="quarter" idx="10"/>
          </p:nvPr>
        </p:nvSpPr>
        <p:spPr>
          <a:xfrm>
            <a:off x="0" y="0"/>
            <a:ext cx="12188952" cy="3063240"/>
          </a:xfrm>
        </p:spPr>
        <p:txBody>
          <a:bodyPr/>
          <a:lstStyle/>
          <a:p>
            <a:endParaRPr lang="en-US" dirty="0"/>
          </a:p>
        </p:txBody>
      </p:sp>
      <p:sp>
        <p:nvSpPr>
          <p:cNvPr id="22" name="Rectangle 21">
            <a:extLst>
              <a:ext uri="{FF2B5EF4-FFF2-40B4-BE49-F238E27FC236}">
                <a16:creationId xmlns:a16="http://schemas.microsoft.com/office/drawing/2014/main" id="{69B44E5C-D4D7-8F4A-98AD-A1F2FA8A19B8}"/>
              </a:ext>
            </a:extLst>
          </p:cNvPr>
          <p:cNvSpPr/>
          <p:nvPr userDrawn="1"/>
        </p:nvSpPr>
        <p:spPr>
          <a:xfrm>
            <a:off x="8119872" y="3063240"/>
            <a:ext cx="4069080" cy="30466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5F6382AA-830D-654C-BED9-260689BB1804}"/>
              </a:ext>
            </a:extLst>
          </p:cNvPr>
          <p:cNvSpPr/>
          <p:nvPr userDrawn="1"/>
        </p:nvSpPr>
        <p:spPr>
          <a:xfrm>
            <a:off x="0" y="3063240"/>
            <a:ext cx="4059936" cy="30466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9F62E47-236D-1347-A4A0-094EF4FE7E90}"/>
              </a:ext>
            </a:extLst>
          </p:cNvPr>
          <p:cNvSpPr/>
          <p:nvPr userDrawn="1"/>
        </p:nvSpPr>
        <p:spPr>
          <a:xfrm>
            <a:off x="4059936" y="3063240"/>
            <a:ext cx="4059936" cy="30466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2">
            <a:extLst>
              <a:ext uri="{FF2B5EF4-FFF2-40B4-BE49-F238E27FC236}">
                <a16:creationId xmlns:a16="http://schemas.microsoft.com/office/drawing/2014/main" id="{88D32F6B-7ED1-694D-A413-FE7221F8F66E}"/>
              </a:ext>
            </a:extLst>
          </p:cNvPr>
          <p:cNvSpPr>
            <a:spLocks noGrp="1"/>
          </p:cNvSpPr>
          <p:nvPr>
            <p:ph type="body" sz="quarter" idx="15" hasCustomPrompt="1"/>
          </p:nvPr>
        </p:nvSpPr>
        <p:spPr>
          <a:xfrm>
            <a:off x="520559" y="3576811"/>
            <a:ext cx="3018818" cy="203609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19" name="Text Placeholder 2">
            <a:extLst>
              <a:ext uri="{FF2B5EF4-FFF2-40B4-BE49-F238E27FC236}">
                <a16:creationId xmlns:a16="http://schemas.microsoft.com/office/drawing/2014/main" id="{D664F72E-3BFF-3940-8AC9-1DB6C32A98C6}"/>
              </a:ext>
            </a:extLst>
          </p:cNvPr>
          <p:cNvSpPr>
            <a:spLocks noGrp="1"/>
          </p:cNvSpPr>
          <p:nvPr>
            <p:ph type="body" sz="quarter" idx="17" hasCustomPrompt="1"/>
          </p:nvPr>
        </p:nvSpPr>
        <p:spPr>
          <a:xfrm>
            <a:off x="8646526" y="3576811"/>
            <a:ext cx="3018818" cy="203609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23" name="Content Placeholder 3">
            <a:extLst>
              <a:ext uri="{FF2B5EF4-FFF2-40B4-BE49-F238E27FC236}">
                <a16:creationId xmlns:a16="http://schemas.microsoft.com/office/drawing/2014/main" id="{C1B6F7F7-44E0-8A45-AD90-79EDC53377F5}"/>
              </a:ext>
            </a:extLst>
          </p:cNvPr>
          <p:cNvSpPr>
            <a:spLocks noGrp="1"/>
          </p:cNvSpPr>
          <p:nvPr>
            <p:ph sz="quarter" idx="19" hasCustomPrompt="1"/>
          </p:nvPr>
        </p:nvSpPr>
        <p:spPr>
          <a:xfrm>
            <a:off x="4580192" y="3576148"/>
            <a:ext cx="3019425" cy="2036762"/>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2"/>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content</a:t>
            </a:r>
          </a:p>
        </p:txBody>
      </p:sp>
      <p:sp>
        <p:nvSpPr>
          <p:cNvPr id="2" name="Footer Placeholder 1">
            <a:extLst>
              <a:ext uri="{FF2B5EF4-FFF2-40B4-BE49-F238E27FC236}">
                <a16:creationId xmlns:a16="http://schemas.microsoft.com/office/drawing/2014/main" id="{2A9FC7D9-1670-D440-865C-7487EE7C065E}"/>
              </a:ext>
            </a:extLst>
          </p:cNvPr>
          <p:cNvSpPr>
            <a:spLocks noGrp="1"/>
          </p:cNvSpPr>
          <p:nvPr>
            <p:ph type="ftr" sz="quarter" idx="20"/>
          </p:nvPr>
        </p:nvSpPr>
        <p:spPr/>
        <p:txBody>
          <a:bodyPr/>
          <a:lstStyle/>
          <a:p>
            <a:r>
              <a:rPr lang="en-US" dirty="0"/>
              <a:t>© 2018 CHS Inc. Internal</a:t>
            </a:r>
          </a:p>
        </p:txBody>
      </p:sp>
      <p:sp>
        <p:nvSpPr>
          <p:cNvPr id="4" name="Slide Number Placeholder 3">
            <a:extLst>
              <a:ext uri="{FF2B5EF4-FFF2-40B4-BE49-F238E27FC236}">
                <a16:creationId xmlns:a16="http://schemas.microsoft.com/office/drawing/2014/main" id="{D3C1AE44-25EC-3041-A8C5-8F63956D001E}"/>
              </a:ext>
            </a:extLst>
          </p:cNvPr>
          <p:cNvSpPr>
            <a:spLocks noGrp="1"/>
          </p:cNvSpPr>
          <p:nvPr>
            <p:ph type="sldNum" sz="quarter" idx="21"/>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1471547987"/>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4A: 3x2 Grid Text Blu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B129EE1-6F15-524A-9E37-4A172CF465E1}"/>
              </a:ext>
            </a:extLst>
          </p:cNvPr>
          <p:cNvSpPr/>
          <p:nvPr userDrawn="1"/>
        </p:nvSpPr>
        <p:spPr>
          <a:xfrm>
            <a:off x="0" y="0"/>
            <a:ext cx="4059936" cy="3063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B48294B-EEEB-1F4C-AD88-544346E49800}"/>
              </a:ext>
            </a:extLst>
          </p:cNvPr>
          <p:cNvSpPr/>
          <p:nvPr userDrawn="1"/>
        </p:nvSpPr>
        <p:spPr>
          <a:xfrm>
            <a:off x="8119871" y="3063240"/>
            <a:ext cx="4072129" cy="30466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A74BD8D4-6768-0346-AA28-59361C68B6D7}"/>
              </a:ext>
            </a:extLst>
          </p:cNvPr>
          <p:cNvSpPr/>
          <p:nvPr userDrawn="1"/>
        </p:nvSpPr>
        <p:spPr>
          <a:xfrm>
            <a:off x="4059936" y="0"/>
            <a:ext cx="4059936" cy="3063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92B0C17-46A2-FB49-810F-B876A711E06B}"/>
              </a:ext>
            </a:extLst>
          </p:cNvPr>
          <p:cNvSpPr/>
          <p:nvPr userDrawn="1"/>
        </p:nvSpPr>
        <p:spPr>
          <a:xfrm>
            <a:off x="0" y="3063240"/>
            <a:ext cx="4059936" cy="30466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4C027817-2778-0444-9D60-909E9B6E0067}"/>
              </a:ext>
            </a:extLst>
          </p:cNvPr>
          <p:cNvSpPr/>
          <p:nvPr userDrawn="1"/>
        </p:nvSpPr>
        <p:spPr>
          <a:xfrm>
            <a:off x="4059936" y="3063240"/>
            <a:ext cx="4059936" cy="30466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57B35A4E-46F8-6D4E-BED8-0009D630C724}"/>
              </a:ext>
            </a:extLst>
          </p:cNvPr>
          <p:cNvSpPr/>
          <p:nvPr userDrawn="1"/>
        </p:nvSpPr>
        <p:spPr>
          <a:xfrm>
            <a:off x="8119871" y="0"/>
            <a:ext cx="4072128" cy="3063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 Placeholder 2">
            <a:extLst>
              <a:ext uri="{FF2B5EF4-FFF2-40B4-BE49-F238E27FC236}">
                <a16:creationId xmlns:a16="http://schemas.microsoft.com/office/drawing/2014/main" id="{5EFDA3AB-5BC2-F44F-B0FD-60F32562AA82}"/>
              </a:ext>
            </a:extLst>
          </p:cNvPr>
          <p:cNvSpPr>
            <a:spLocks noGrp="1"/>
          </p:cNvSpPr>
          <p:nvPr>
            <p:ph type="body" sz="quarter" idx="15" hasCustomPrompt="1"/>
          </p:nvPr>
        </p:nvSpPr>
        <p:spPr>
          <a:xfrm>
            <a:off x="520559" y="3576811"/>
            <a:ext cx="3018818" cy="2036099"/>
          </a:xfrm>
        </p:spPr>
        <p:txBody>
          <a:bodyPr anchor="ctr">
            <a:noAutofit/>
          </a:bodyPr>
          <a:lstStyle>
            <a:lvl1pPr marL="0" indent="0" algn="ctr">
              <a:buNone/>
              <a:defRPr sz="2400" b="0">
                <a:solidFill>
                  <a:schemeClr val="tx2"/>
                </a:solidFill>
              </a:defRPr>
            </a:lvl1pPr>
          </a:lstStyle>
          <a:p>
            <a:pPr lvl="0"/>
            <a:r>
              <a:rPr lang="en-US" dirty="0"/>
              <a:t>Click to add text</a:t>
            </a:r>
          </a:p>
        </p:txBody>
      </p:sp>
      <p:sp>
        <p:nvSpPr>
          <p:cNvPr id="45" name="Text Placeholder 2">
            <a:extLst>
              <a:ext uri="{FF2B5EF4-FFF2-40B4-BE49-F238E27FC236}">
                <a16:creationId xmlns:a16="http://schemas.microsoft.com/office/drawing/2014/main" id="{E7C5A000-D259-234C-9541-17280B551AAC}"/>
              </a:ext>
            </a:extLst>
          </p:cNvPr>
          <p:cNvSpPr>
            <a:spLocks noGrp="1"/>
          </p:cNvSpPr>
          <p:nvPr>
            <p:ph type="body" sz="quarter" idx="16" hasCustomPrompt="1"/>
          </p:nvPr>
        </p:nvSpPr>
        <p:spPr>
          <a:xfrm>
            <a:off x="4580495" y="513571"/>
            <a:ext cx="3018818" cy="2036099"/>
          </a:xfrm>
        </p:spPr>
        <p:txBody>
          <a:bodyPr anchor="ctr">
            <a:noAutofit/>
          </a:bodyPr>
          <a:lstStyle>
            <a:lvl1pPr marL="0" indent="0" algn="ctr">
              <a:buNone/>
              <a:defRPr sz="2400" b="0">
                <a:solidFill>
                  <a:schemeClr val="tx2"/>
                </a:solidFill>
              </a:defRPr>
            </a:lvl1pPr>
          </a:lstStyle>
          <a:p>
            <a:pPr lvl="0"/>
            <a:r>
              <a:rPr lang="en-US" dirty="0"/>
              <a:t>Click to add text</a:t>
            </a:r>
          </a:p>
        </p:txBody>
      </p:sp>
      <p:sp>
        <p:nvSpPr>
          <p:cNvPr id="46" name="Text Placeholder 2">
            <a:extLst>
              <a:ext uri="{FF2B5EF4-FFF2-40B4-BE49-F238E27FC236}">
                <a16:creationId xmlns:a16="http://schemas.microsoft.com/office/drawing/2014/main" id="{59D72359-35A2-B54D-8BF9-675FA72583CE}"/>
              </a:ext>
            </a:extLst>
          </p:cNvPr>
          <p:cNvSpPr>
            <a:spLocks noGrp="1"/>
          </p:cNvSpPr>
          <p:nvPr>
            <p:ph type="body" sz="quarter" idx="17" hasCustomPrompt="1"/>
          </p:nvPr>
        </p:nvSpPr>
        <p:spPr>
          <a:xfrm>
            <a:off x="8646526" y="3576811"/>
            <a:ext cx="3018818" cy="2036099"/>
          </a:xfrm>
        </p:spPr>
        <p:txBody>
          <a:bodyPr anchor="ctr">
            <a:noAutofit/>
          </a:bodyPr>
          <a:lstStyle>
            <a:lvl1pPr marL="0" indent="0" algn="ctr">
              <a:buNone/>
              <a:defRPr sz="2400" b="0">
                <a:solidFill>
                  <a:schemeClr val="tx2"/>
                </a:solidFill>
              </a:defRPr>
            </a:lvl1pPr>
          </a:lstStyle>
          <a:p>
            <a:pPr lvl="0"/>
            <a:r>
              <a:rPr lang="en-US" dirty="0"/>
              <a:t>Click to add text</a:t>
            </a:r>
          </a:p>
        </p:txBody>
      </p:sp>
      <p:sp>
        <p:nvSpPr>
          <p:cNvPr id="47" name="Text Placeholder 2">
            <a:extLst>
              <a:ext uri="{FF2B5EF4-FFF2-40B4-BE49-F238E27FC236}">
                <a16:creationId xmlns:a16="http://schemas.microsoft.com/office/drawing/2014/main" id="{88E61564-1DF1-5A42-85C9-A04C8752036F}"/>
              </a:ext>
            </a:extLst>
          </p:cNvPr>
          <p:cNvSpPr>
            <a:spLocks noGrp="1"/>
          </p:cNvSpPr>
          <p:nvPr>
            <p:ph type="body" sz="quarter" idx="18" hasCustomPrompt="1"/>
          </p:nvPr>
        </p:nvSpPr>
        <p:spPr>
          <a:xfrm>
            <a:off x="520559" y="513571"/>
            <a:ext cx="3018818" cy="203609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48" name="Text Placeholder 2">
            <a:extLst>
              <a:ext uri="{FF2B5EF4-FFF2-40B4-BE49-F238E27FC236}">
                <a16:creationId xmlns:a16="http://schemas.microsoft.com/office/drawing/2014/main" id="{BDA9E505-B621-6A42-9104-8FBE727E3BF8}"/>
              </a:ext>
            </a:extLst>
          </p:cNvPr>
          <p:cNvSpPr>
            <a:spLocks noGrp="1"/>
          </p:cNvSpPr>
          <p:nvPr>
            <p:ph type="body" sz="quarter" idx="19" hasCustomPrompt="1"/>
          </p:nvPr>
        </p:nvSpPr>
        <p:spPr>
          <a:xfrm>
            <a:off x="4580495" y="3576811"/>
            <a:ext cx="3018818" cy="2036099"/>
          </a:xfrm>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chemeClr val="bg1"/>
                </a:solidFill>
              </a:defRPr>
            </a:lvl1pPr>
          </a:lstStyle>
          <a:p>
            <a:pPr lvl="0"/>
            <a:r>
              <a:rPr lang="en-US" dirty="0"/>
              <a:t>Click to add text</a:t>
            </a:r>
          </a:p>
        </p:txBody>
      </p:sp>
      <p:sp>
        <p:nvSpPr>
          <p:cNvPr id="49" name="Text Placeholder 2">
            <a:extLst>
              <a:ext uri="{FF2B5EF4-FFF2-40B4-BE49-F238E27FC236}">
                <a16:creationId xmlns:a16="http://schemas.microsoft.com/office/drawing/2014/main" id="{E05A2775-4ADD-E949-AEAF-7B6275101CF0}"/>
              </a:ext>
            </a:extLst>
          </p:cNvPr>
          <p:cNvSpPr>
            <a:spLocks noGrp="1"/>
          </p:cNvSpPr>
          <p:nvPr>
            <p:ph type="body" sz="quarter" idx="20" hasCustomPrompt="1"/>
          </p:nvPr>
        </p:nvSpPr>
        <p:spPr>
          <a:xfrm>
            <a:off x="8646526" y="513571"/>
            <a:ext cx="3018818" cy="2036099"/>
          </a:xfrm>
        </p:spPr>
        <p:txBody>
          <a:bodyPr anchor="ctr">
            <a:noAutofit/>
          </a:bodyPr>
          <a:lstStyle>
            <a:lvl1pPr marL="0" indent="0" algn="ctr">
              <a:buNone/>
              <a:defRPr sz="2400" b="0">
                <a:solidFill>
                  <a:schemeClr val="bg1"/>
                </a:solidFill>
              </a:defRPr>
            </a:lvl1pPr>
          </a:lstStyle>
          <a:p>
            <a:pPr lvl="0"/>
            <a:r>
              <a:rPr lang="en-US" dirty="0"/>
              <a:t>Click to add text</a:t>
            </a:r>
          </a:p>
        </p:txBody>
      </p:sp>
      <p:sp>
        <p:nvSpPr>
          <p:cNvPr id="4" name="Footer Placeholder 3">
            <a:extLst>
              <a:ext uri="{FF2B5EF4-FFF2-40B4-BE49-F238E27FC236}">
                <a16:creationId xmlns:a16="http://schemas.microsoft.com/office/drawing/2014/main" id="{EC6E621E-08B9-4441-A39E-8F6D52E353C7}"/>
              </a:ext>
            </a:extLst>
          </p:cNvPr>
          <p:cNvSpPr>
            <a:spLocks noGrp="1"/>
          </p:cNvSpPr>
          <p:nvPr>
            <p:ph type="ftr" sz="quarter" idx="21"/>
          </p:nvPr>
        </p:nvSpPr>
        <p:spPr/>
        <p:txBody>
          <a:bodyPr/>
          <a:lstStyle/>
          <a:p>
            <a:r>
              <a:rPr lang="en-US" dirty="0"/>
              <a:t>© 2018 CHS Inc. Internal</a:t>
            </a:r>
          </a:p>
        </p:txBody>
      </p:sp>
      <p:sp>
        <p:nvSpPr>
          <p:cNvPr id="5" name="Slide Number Placeholder 4">
            <a:extLst>
              <a:ext uri="{FF2B5EF4-FFF2-40B4-BE49-F238E27FC236}">
                <a16:creationId xmlns:a16="http://schemas.microsoft.com/office/drawing/2014/main" id="{72196951-A897-7444-B023-AFD43B1BED51}"/>
              </a:ext>
            </a:extLst>
          </p:cNvPr>
          <p:cNvSpPr>
            <a:spLocks noGrp="1"/>
          </p:cNvSpPr>
          <p:nvPr>
            <p:ph type="sldNum" sz="quarter" idx="22"/>
          </p:nvPr>
        </p:nvSpPr>
        <p:spPr/>
        <p:txBody>
          <a:bodyPr/>
          <a:lstStyle/>
          <a:p>
            <a:fld id="{6A6F46FF-D5FD-D344-AAD7-CAD0D68AD4E5}" type="slidenum">
              <a:rPr lang="en-US" smtClean="0"/>
              <a:pPr/>
              <a:t>‹#›</a:t>
            </a:fld>
            <a:endParaRPr lang="en-US" dirty="0"/>
          </a:p>
        </p:txBody>
      </p:sp>
    </p:spTree>
    <p:extLst>
      <p:ext uri="{BB962C8B-B14F-4D97-AF65-F5344CB8AC3E}">
        <p14:creationId xmlns:p14="http://schemas.microsoft.com/office/powerpoint/2010/main" val="3419092307"/>
      </p:ext>
    </p:extLst>
  </p:cSld>
  <p:clrMapOvr>
    <a:masterClrMapping/>
  </p:clrMapOvr>
  <p:extLst mod="1">
    <p:ext uri="{DCECCB84-F9BA-43D5-87BE-67443E8EF086}">
      <p15:sldGuideLst xmlns:p15="http://schemas.microsoft.com/office/powerpoint/2012/main">
        <p15:guide id="1" orient="horz" pos="192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38" Type="http://schemas.openxmlformats.org/officeDocument/2006/relationships/slideLayout" Target="../slideLayouts/slideLayout138.xml"/><Relationship Id="rId154" Type="http://schemas.openxmlformats.org/officeDocument/2006/relationships/image" Target="../media/image1.png"/><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28" Type="http://schemas.openxmlformats.org/officeDocument/2006/relationships/slideLayout" Target="../slideLayouts/slideLayout128.xml"/><Relationship Id="rId144" Type="http://schemas.openxmlformats.org/officeDocument/2006/relationships/slideLayout" Target="../slideLayouts/slideLayout144.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134" Type="http://schemas.openxmlformats.org/officeDocument/2006/relationships/slideLayout" Target="../slideLayouts/slideLayout134.xml"/><Relationship Id="rId139" Type="http://schemas.openxmlformats.org/officeDocument/2006/relationships/slideLayout" Target="../slideLayouts/slideLayout13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16" Type="http://schemas.openxmlformats.org/officeDocument/2006/relationships/slideLayout" Target="../slideLayouts/slideLayout116.xml"/><Relationship Id="rId124" Type="http://schemas.openxmlformats.org/officeDocument/2006/relationships/slideLayout" Target="../slideLayouts/slideLayout124.xml"/><Relationship Id="rId129" Type="http://schemas.openxmlformats.org/officeDocument/2006/relationships/slideLayout" Target="../slideLayouts/slideLayout129.xml"/><Relationship Id="rId137" Type="http://schemas.openxmlformats.org/officeDocument/2006/relationships/slideLayout" Target="../slideLayouts/slideLayout13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40" Type="http://schemas.openxmlformats.org/officeDocument/2006/relationships/slideLayout" Target="../slideLayouts/slideLayout140.xml"/><Relationship Id="rId145" Type="http://schemas.openxmlformats.org/officeDocument/2006/relationships/slideLayout" Target="../slideLayouts/slideLayout145.xml"/><Relationship Id="rId153"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51" Type="http://schemas.openxmlformats.org/officeDocument/2006/relationships/slideLayout" Target="../slideLayouts/slideLayout15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slideLayout" Target="../slideLayouts/slideLayout14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9652C52-CEE8-8443-B4E1-FF357779269F}"/>
              </a:ext>
            </a:extLst>
          </p:cNvPr>
          <p:cNvSpPr/>
          <p:nvPr userDrawn="1"/>
        </p:nvSpPr>
        <p:spPr>
          <a:xfrm>
            <a:off x="0" y="6109909"/>
            <a:ext cx="12192000" cy="7509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sp>
        <p:nvSpPr>
          <p:cNvPr id="2" name="Title Placeholder 1">
            <a:extLst>
              <a:ext uri="{FF2B5EF4-FFF2-40B4-BE49-F238E27FC236}">
                <a16:creationId xmlns:a16="http://schemas.microsoft.com/office/drawing/2014/main" id="{DD1A5F53-0B8D-F94E-9639-6A9C8CE1FB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7E9E11-58CC-F543-AD6A-787F7FDC327B}"/>
              </a:ext>
            </a:extLst>
          </p:cNvPr>
          <p:cNvSpPr>
            <a:spLocks noGrp="1"/>
          </p:cNvSpPr>
          <p:nvPr>
            <p:ph type="body" idx="1"/>
          </p:nvPr>
        </p:nvSpPr>
        <p:spPr>
          <a:xfrm>
            <a:off x="838200" y="1825625"/>
            <a:ext cx="10515600" cy="38893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0AC430A-1F76-EE4D-9A67-181B511DB024}"/>
              </a:ext>
            </a:extLst>
          </p:cNvPr>
          <p:cNvSpPr>
            <a:spLocks noGrp="1"/>
          </p:cNvSpPr>
          <p:nvPr>
            <p:ph type="ftr" sz="quarter" idx="3"/>
          </p:nvPr>
        </p:nvSpPr>
        <p:spPr>
          <a:xfrm>
            <a:off x="3060495" y="6285232"/>
            <a:ext cx="6093102" cy="358354"/>
          </a:xfrm>
          <a:prstGeom prst="rect">
            <a:avLst/>
          </a:prstGeom>
        </p:spPr>
        <p:txBody>
          <a:bodyPr vert="horz" lIns="91440" tIns="45720" rIns="91440" bIns="45720" rtlCol="0" anchor="ctr"/>
          <a:lstStyle>
            <a:lvl1pPr marL="0" marR="0" indent="0" algn="ctr" defTabSz="914377" rtl="0" eaLnBrk="1" fontAlgn="auto" latinLnBrk="0" hangingPunct="1">
              <a:lnSpc>
                <a:spcPct val="100000"/>
              </a:lnSpc>
              <a:spcBef>
                <a:spcPts val="0"/>
              </a:spcBef>
              <a:spcAft>
                <a:spcPts val="0"/>
              </a:spcAft>
              <a:buClrTx/>
              <a:buSzTx/>
              <a:buFontTx/>
              <a:buNone/>
              <a:tabLst/>
              <a:defRPr sz="800">
                <a:solidFill>
                  <a:schemeClr val="bg1"/>
                </a:solidFill>
              </a:defRPr>
            </a:lvl1pPr>
          </a:lstStyle>
          <a:p>
            <a:r>
              <a:rPr lang="en-US" dirty="0">
                <a:solidFill>
                  <a:srgbClr val="FFFFFF"/>
                </a:solidFill>
              </a:rPr>
              <a:t>© 2018 CHS Inc. Internal</a:t>
            </a:r>
          </a:p>
        </p:txBody>
      </p:sp>
      <p:sp>
        <p:nvSpPr>
          <p:cNvPr id="6" name="Slide Number Placeholder 5">
            <a:extLst>
              <a:ext uri="{FF2B5EF4-FFF2-40B4-BE49-F238E27FC236}">
                <a16:creationId xmlns:a16="http://schemas.microsoft.com/office/drawing/2014/main" id="{39B08A98-5F33-AE4C-B9C6-7F03156CD71B}"/>
              </a:ext>
            </a:extLst>
          </p:cNvPr>
          <p:cNvSpPr>
            <a:spLocks noGrp="1"/>
          </p:cNvSpPr>
          <p:nvPr>
            <p:ph type="sldNum" sz="quarter" idx="4"/>
          </p:nvPr>
        </p:nvSpPr>
        <p:spPr>
          <a:xfrm>
            <a:off x="11434745" y="6305551"/>
            <a:ext cx="757255" cy="365125"/>
          </a:xfrm>
          <a:prstGeom prst="rect">
            <a:avLst/>
          </a:prstGeom>
        </p:spPr>
        <p:txBody>
          <a:bodyPr vert="horz" lIns="91440" tIns="45720" rIns="91440" bIns="45720" rtlCol="0" anchor="ctr"/>
          <a:lstStyle>
            <a:lvl1pPr algn="ctr">
              <a:defRPr sz="1000">
                <a:solidFill>
                  <a:schemeClr val="bg1"/>
                </a:solidFill>
              </a:defRPr>
            </a:lvl1pPr>
          </a:lstStyle>
          <a:p>
            <a:fld id="{6A6F46FF-D5FD-D344-AAD7-CAD0D68AD4E5}" type="slidenum">
              <a:rPr lang="en-US" smtClean="0"/>
              <a:pPr/>
              <a:t>‹#›</a:t>
            </a:fld>
            <a:endParaRPr lang="en-US" dirty="0"/>
          </a:p>
        </p:txBody>
      </p:sp>
      <p:pic>
        <p:nvPicPr>
          <p:cNvPr id="8" name="Picture 7">
            <a:extLst>
              <a:ext uri="{FF2B5EF4-FFF2-40B4-BE49-F238E27FC236}">
                <a16:creationId xmlns:a16="http://schemas.microsoft.com/office/drawing/2014/main" id="{2734E42B-B8E5-F649-8D73-573D89ED4BC5}"/>
              </a:ext>
            </a:extLst>
          </p:cNvPr>
          <p:cNvPicPr>
            <a:picLocks noChangeAspect="1"/>
          </p:cNvPicPr>
          <p:nvPr userDrawn="1"/>
        </p:nvPicPr>
        <p:blipFill>
          <a:blip r:embed="rId154" cstate="print">
            <a:extLst>
              <a:ext uri="{28A0092B-C50C-407E-A947-70E740481C1C}">
                <a14:useLocalDpi xmlns:a14="http://schemas.microsoft.com/office/drawing/2010/main"/>
              </a:ext>
            </a:extLst>
          </a:blip>
          <a:stretch>
            <a:fillRect/>
          </a:stretch>
        </p:blipFill>
        <p:spPr>
          <a:xfrm>
            <a:off x="253796" y="6309492"/>
            <a:ext cx="608217" cy="334093"/>
          </a:xfrm>
          <a:prstGeom prst="rect">
            <a:avLst/>
          </a:prstGeom>
        </p:spPr>
      </p:pic>
    </p:spTree>
    <p:extLst>
      <p:ext uri="{BB962C8B-B14F-4D97-AF65-F5344CB8AC3E}">
        <p14:creationId xmlns:p14="http://schemas.microsoft.com/office/powerpoint/2010/main" val="20312737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 id="2147483741" r:id="rId81"/>
    <p:sldLayoutId id="2147483742" r:id="rId82"/>
    <p:sldLayoutId id="2147483743" r:id="rId83"/>
    <p:sldLayoutId id="2147483744" r:id="rId84"/>
    <p:sldLayoutId id="2147483745" r:id="rId85"/>
    <p:sldLayoutId id="2147483746" r:id="rId86"/>
    <p:sldLayoutId id="2147483747" r:id="rId87"/>
    <p:sldLayoutId id="2147483748" r:id="rId88"/>
    <p:sldLayoutId id="2147483749" r:id="rId89"/>
    <p:sldLayoutId id="2147483750" r:id="rId90"/>
    <p:sldLayoutId id="2147483751" r:id="rId91"/>
    <p:sldLayoutId id="2147483752" r:id="rId92"/>
    <p:sldLayoutId id="2147483753" r:id="rId93"/>
    <p:sldLayoutId id="2147483754" r:id="rId94"/>
    <p:sldLayoutId id="2147483755" r:id="rId95"/>
    <p:sldLayoutId id="2147483756" r:id="rId96"/>
    <p:sldLayoutId id="2147483757" r:id="rId97"/>
    <p:sldLayoutId id="2147483758" r:id="rId98"/>
    <p:sldLayoutId id="2147483759" r:id="rId99"/>
    <p:sldLayoutId id="2147483760" r:id="rId100"/>
    <p:sldLayoutId id="2147483761" r:id="rId101"/>
    <p:sldLayoutId id="2147483762" r:id="rId102"/>
    <p:sldLayoutId id="2147483763" r:id="rId103"/>
    <p:sldLayoutId id="2147483764" r:id="rId104"/>
    <p:sldLayoutId id="2147483765" r:id="rId105"/>
    <p:sldLayoutId id="2147483766" r:id="rId106"/>
    <p:sldLayoutId id="2147483767" r:id="rId107"/>
    <p:sldLayoutId id="2147483768" r:id="rId108"/>
    <p:sldLayoutId id="2147483769" r:id="rId109"/>
    <p:sldLayoutId id="2147483770" r:id="rId110"/>
    <p:sldLayoutId id="2147483771" r:id="rId111"/>
    <p:sldLayoutId id="2147483772" r:id="rId112"/>
    <p:sldLayoutId id="2147483773" r:id="rId113"/>
    <p:sldLayoutId id="2147483774" r:id="rId114"/>
    <p:sldLayoutId id="2147483775" r:id="rId115"/>
    <p:sldLayoutId id="2147483776" r:id="rId116"/>
    <p:sldLayoutId id="2147483777" r:id="rId117"/>
    <p:sldLayoutId id="2147483778" r:id="rId118"/>
    <p:sldLayoutId id="2147483779" r:id="rId119"/>
    <p:sldLayoutId id="2147483780" r:id="rId120"/>
    <p:sldLayoutId id="2147483781" r:id="rId121"/>
    <p:sldLayoutId id="2147483782" r:id="rId122"/>
    <p:sldLayoutId id="2147483783" r:id="rId123"/>
    <p:sldLayoutId id="2147483784" r:id="rId124"/>
    <p:sldLayoutId id="2147483785" r:id="rId125"/>
    <p:sldLayoutId id="2147483786" r:id="rId126"/>
    <p:sldLayoutId id="2147483787" r:id="rId127"/>
    <p:sldLayoutId id="2147483788" r:id="rId128"/>
    <p:sldLayoutId id="2147483789" r:id="rId129"/>
    <p:sldLayoutId id="2147483790" r:id="rId130"/>
    <p:sldLayoutId id="2147483791" r:id="rId131"/>
    <p:sldLayoutId id="2147483792" r:id="rId132"/>
    <p:sldLayoutId id="2147483793" r:id="rId133"/>
    <p:sldLayoutId id="2147483794" r:id="rId134"/>
    <p:sldLayoutId id="2147483795" r:id="rId135"/>
    <p:sldLayoutId id="2147483796" r:id="rId136"/>
    <p:sldLayoutId id="2147483797" r:id="rId137"/>
    <p:sldLayoutId id="2147483798" r:id="rId138"/>
    <p:sldLayoutId id="2147483799" r:id="rId139"/>
    <p:sldLayoutId id="2147483800" r:id="rId140"/>
    <p:sldLayoutId id="2147483801" r:id="rId141"/>
    <p:sldLayoutId id="2147483802" r:id="rId142"/>
    <p:sldLayoutId id="2147483803" r:id="rId143"/>
    <p:sldLayoutId id="2147483804" r:id="rId144"/>
    <p:sldLayoutId id="2147483805" r:id="rId145"/>
    <p:sldLayoutId id="2147483806" r:id="rId146"/>
    <p:sldLayoutId id="2147483807" r:id="rId147"/>
    <p:sldLayoutId id="2147483808" r:id="rId148"/>
    <p:sldLayoutId id="2147483809" r:id="rId149"/>
    <p:sldLayoutId id="2147483810" r:id="rId150"/>
    <p:sldLayoutId id="2147483811" r:id="rId151"/>
    <p:sldLayoutId id="2147483812" r:id="rId152"/>
  </p:sldLayoutIdLst>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hyperlink" Target="https://success.coupa.com/Suppliers/For_Suppliers" TargetMode="External"/><Relationship Id="rId2" Type="http://schemas.openxmlformats.org/officeDocument/2006/relationships/hyperlink" Target="mailto:CHSStrategicSourcing@chsinc.com" TargetMode="Externa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1C4C554-93A9-44A8-AF19-F0C21F7DEA87}"/>
              </a:ext>
            </a:extLst>
          </p:cNvPr>
          <p:cNvSpPr>
            <a:spLocks noGrp="1"/>
          </p:cNvSpPr>
          <p:nvPr>
            <p:ph type="body" sz="quarter" idx="13"/>
          </p:nvPr>
        </p:nvSpPr>
        <p:spPr/>
        <p:txBody>
          <a:bodyPr>
            <a:normAutofit fontScale="92500"/>
          </a:bodyPr>
          <a:lstStyle/>
          <a:p>
            <a:r>
              <a:rPr lang="en-US" dirty="0"/>
              <a:t>Coupa Training For CHS Suppliers</a:t>
            </a:r>
          </a:p>
        </p:txBody>
      </p:sp>
      <p:sp>
        <p:nvSpPr>
          <p:cNvPr id="2" name="Footer Placeholder 1">
            <a:extLst>
              <a:ext uri="{FF2B5EF4-FFF2-40B4-BE49-F238E27FC236}">
                <a16:creationId xmlns:a16="http://schemas.microsoft.com/office/drawing/2014/main" id="{4780DF6D-4DC1-4DAC-9399-C3D3802F4282}"/>
              </a:ext>
            </a:extLst>
          </p:cNvPr>
          <p:cNvSpPr>
            <a:spLocks noGrp="1"/>
          </p:cNvSpPr>
          <p:nvPr>
            <p:ph type="ftr" sz="quarter" idx="15"/>
          </p:nvPr>
        </p:nvSpPr>
        <p:spPr/>
        <p:txBody>
          <a:bodyPr/>
          <a:lstStyle/>
          <a:p>
            <a:r>
              <a:rPr lang="en-US" dirty="0">
                <a:solidFill>
                  <a:srgbClr val="FFFFFF"/>
                </a:solidFill>
              </a:rPr>
              <a:t>© 2018 CHS Inc. </a:t>
            </a:r>
          </a:p>
        </p:txBody>
      </p:sp>
      <p:sp>
        <p:nvSpPr>
          <p:cNvPr id="3" name="Slide Number Placeholder 2">
            <a:extLst>
              <a:ext uri="{FF2B5EF4-FFF2-40B4-BE49-F238E27FC236}">
                <a16:creationId xmlns:a16="http://schemas.microsoft.com/office/drawing/2014/main" id="{C4E4B3E7-57AD-4715-9B10-5558EAE3BC50}"/>
              </a:ext>
            </a:extLst>
          </p:cNvPr>
          <p:cNvSpPr>
            <a:spLocks noGrp="1"/>
          </p:cNvSpPr>
          <p:nvPr>
            <p:ph type="sldNum" sz="quarter" idx="16"/>
          </p:nvPr>
        </p:nvSpPr>
        <p:spPr/>
        <p:txBody>
          <a:bodyPr/>
          <a:lstStyle/>
          <a:p>
            <a:fld id="{6A6F46FF-D5FD-D344-AAD7-CAD0D68AD4E5}" type="slidenum">
              <a:rPr lang="en-US" smtClean="0"/>
              <a:pPr/>
              <a:t>1</a:t>
            </a:fld>
            <a:endParaRPr lang="en-US" dirty="0"/>
          </a:p>
        </p:txBody>
      </p:sp>
    </p:spTree>
    <p:extLst>
      <p:ext uri="{BB962C8B-B14F-4D97-AF65-F5344CB8AC3E}">
        <p14:creationId xmlns:p14="http://schemas.microsoft.com/office/powerpoint/2010/main" val="1629388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2BAF1F-04B3-4BA4-B43F-B73A26795DD0}"/>
              </a:ext>
            </a:extLst>
          </p:cNvPr>
          <p:cNvSpPr>
            <a:spLocks noGrp="1"/>
          </p:cNvSpPr>
          <p:nvPr>
            <p:ph type="body" sz="quarter" idx="10"/>
          </p:nvPr>
        </p:nvSpPr>
        <p:spPr/>
        <p:txBody>
          <a:bodyPr/>
          <a:lstStyle/>
          <a:p>
            <a:r>
              <a:rPr lang="en-US" dirty="0"/>
              <a:t>Acknowledge PO (SAN)</a:t>
            </a:r>
          </a:p>
        </p:txBody>
      </p:sp>
      <p:sp>
        <p:nvSpPr>
          <p:cNvPr id="4" name="Footer Placeholder 3">
            <a:extLst>
              <a:ext uri="{FF2B5EF4-FFF2-40B4-BE49-F238E27FC236}">
                <a16:creationId xmlns:a16="http://schemas.microsoft.com/office/drawing/2014/main" id="{E850D367-E817-4527-B807-6D969F46CF68}"/>
              </a:ext>
            </a:extLst>
          </p:cNvPr>
          <p:cNvSpPr>
            <a:spLocks noGrp="1"/>
          </p:cNvSpPr>
          <p:nvPr>
            <p:ph type="ftr" sz="quarter" idx="11"/>
          </p:nvPr>
        </p:nvSpPr>
        <p:spPr/>
        <p:txBody>
          <a:bodyPr/>
          <a:lstStyle/>
          <a:p>
            <a:r>
              <a:rPr lang="en-US"/>
              <a:t>© 2018 CHS Inc. Internal</a:t>
            </a:r>
            <a:endParaRPr lang="en-US" dirty="0"/>
          </a:p>
        </p:txBody>
      </p:sp>
      <p:sp>
        <p:nvSpPr>
          <p:cNvPr id="5" name="Slide Number Placeholder 4">
            <a:extLst>
              <a:ext uri="{FF2B5EF4-FFF2-40B4-BE49-F238E27FC236}">
                <a16:creationId xmlns:a16="http://schemas.microsoft.com/office/drawing/2014/main" id="{A8516C6A-CADB-455D-BB6D-D6F5F05811B3}"/>
              </a:ext>
            </a:extLst>
          </p:cNvPr>
          <p:cNvSpPr>
            <a:spLocks noGrp="1"/>
          </p:cNvSpPr>
          <p:nvPr>
            <p:ph type="sldNum" sz="quarter" idx="12"/>
          </p:nvPr>
        </p:nvSpPr>
        <p:spPr/>
        <p:txBody>
          <a:bodyPr/>
          <a:lstStyle/>
          <a:p>
            <a:fld id="{6A6F46FF-D5FD-D344-AAD7-CAD0D68AD4E5}" type="slidenum">
              <a:rPr lang="en-US" smtClean="0"/>
              <a:pPr/>
              <a:t>10</a:t>
            </a:fld>
            <a:endParaRPr lang="en-US" dirty="0"/>
          </a:p>
        </p:txBody>
      </p:sp>
      <p:pic>
        <p:nvPicPr>
          <p:cNvPr id="6" name="Picture 5">
            <a:extLst>
              <a:ext uri="{FF2B5EF4-FFF2-40B4-BE49-F238E27FC236}">
                <a16:creationId xmlns:a16="http://schemas.microsoft.com/office/drawing/2014/main" id="{36B78AF9-4953-4DEC-A37B-B75CE8DD0EDA}"/>
              </a:ext>
            </a:extLst>
          </p:cNvPr>
          <p:cNvPicPr>
            <a:picLocks noChangeAspect="1"/>
          </p:cNvPicPr>
          <p:nvPr/>
        </p:nvPicPr>
        <p:blipFill>
          <a:blip r:embed="rId2"/>
          <a:stretch>
            <a:fillRect/>
          </a:stretch>
        </p:blipFill>
        <p:spPr>
          <a:xfrm>
            <a:off x="3895850" y="3270321"/>
            <a:ext cx="3769629" cy="2487220"/>
          </a:xfrm>
          <a:prstGeom prst="rect">
            <a:avLst/>
          </a:prstGeom>
        </p:spPr>
      </p:pic>
      <p:pic>
        <p:nvPicPr>
          <p:cNvPr id="7" name="Picture 6">
            <a:extLst>
              <a:ext uri="{FF2B5EF4-FFF2-40B4-BE49-F238E27FC236}">
                <a16:creationId xmlns:a16="http://schemas.microsoft.com/office/drawing/2014/main" id="{B3462F4D-A0EE-4495-BBC4-15604B235F3E}"/>
              </a:ext>
            </a:extLst>
          </p:cNvPr>
          <p:cNvPicPr>
            <a:picLocks noChangeAspect="1"/>
          </p:cNvPicPr>
          <p:nvPr/>
        </p:nvPicPr>
        <p:blipFill>
          <a:blip r:embed="rId3"/>
          <a:stretch>
            <a:fillRect/>
          </a:stretch>
        </p:blipFill>
        <p:spPr>
          <a:xfrm>
            <a:off x="3894267" y="1307633"/>
            <a:ext cx="3771213" cy="2036455"/>
          </a:xfrm>
          <a:prstGeom prst="rect">
            <a:avLst/>
          </a:prstGeom>
        </p:spPr>
      </p:pic>
      <p:sp>
        <p:nvSpPr>
          <p:cNvPr id="8" name="Rounded Rectangle 9">
            <a:extLst>
              <a:ext uri="{FF2B5EF4-FFF2-40B4-BE49-F238E27FC236}">
                <a16:creationId xmlns:a16="http://schemas.microsoft.com/office/drawing/2014/main" id="{EFC1A5BD-F90C-4684-AA06-1FD45F8E9045}"/>
              </a:ext>
            </a:extLst>
          </p:cNvPr>
          <p:cNvSpPr/>
          <p:nvPr/>
        </p:nvSpPr>
        <p:spPr bwMode="auto">
          <a:xfrm flipV="1">
            <a:off x="5002310" y="2468945"/>
            <a:ext cx="860612" cy="358354"/>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9" name="Straight Arrow Connector 8">
            <a:extLst>
              <a:ext uri="{FF2B5EF4-FFF2-40B4-BE49-F238E27FC236}">
                <a16:creationId xmlns:a16="http://schemas.microsoft.com/office/drawing/2014/main" id="{9F132B76-8B5B-4BF2-8478-B671DC7CD5BD}"/>
              </a:ext>
            </a:extLst>
          </p:cNvPr>
          <p:cNvCxnSpPr>
            <a:cxnSpLocks/>
            <a:stCxn id="11" idx="3"/>
          </p:cNvCxnSpPr>
          <p:nvPr/>
        </p:nvCxnSpPr>
        <p:spPr>
          <a:xfrm flipV="1">
            <a:off x="2596211" y="2648124"/>
            <a:ext cx="2502914" cy="46715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33FDF29-FBF6-49DF-99AC-7D2BF0F59EE2}"/>
              </a:ext>
            </a:extLst>
          </p:cNvPr>
          <p:cNvSpPr txBox="1"/>
          <p:nvPr/>
        </p:nvSpPr>
        <p:spPr>
          <a:xfrm>
            <a:off x="656218" y="2099613"/>
            <a:ext cx="1939993" cy="2031325"/>
          </a:xfrm>
          <a:prstGeom prst="rect">
            <a:avLst/>
          </a:prstGeom>
          <a:solidFill>
            <a:schemeClr val="bg1">
              <a:lumMod val="95000"/>
            </a:schemeClr>
          </a:solidFill>
        </p:spPr>
        <p:txBody>
          <a:bodyPr wrap="square" rtlCol="0">
            <a:spAutoFit/>
          </a:bodyPr>
          <a:lstStyle/>
          <a:p>
            <a:r>
              <a:rPr lang="en-US" dirty="0">
                <a:solidFill>
                  <a:schemeClr val="bg2"/>
                </a:solidFill>
              </a:rPr>
              <a:t>The acknowledge PO button in the SAN email will update CHS the PO has been received</a:t>
            </a:r>
          </a:p>
        </p:txBody>
      </p:sp>
    </p:spTree>
    <p:extLst>
      <p:ext uri="{BB962C8B-B14F-4D97-AF65-F5344CB8AC3E}">
        <p14:creationId xmlns:p14="http://schemas.microsoft.com/office/powerpoint/2010/main" val="4028333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654AAA2-0A11-4DE4-A9ED-230F5B5E8D7C}"/>
              </a:ext>
            </a:extLst>
          </p:cNvPr>
          <p:cNvSpPr>
            <a:spLocks noGrp="1"/>
          </p:cNvSpPr>
          <p:nvPr>
            <p:ph type="body" sz="quarter" idx="10"/>
          </p:nvPr>
        </p:nvSpPr>
        <p:spPr/>
        <p:txBody>
          <a:bodyPr/>
          <a:lstStyle/>
          <a:p>
            <a:r>
              <a:rPr lang="en-US" dirty="0"/>
              <a:t>Invoicing (CSP)</a:t>
            </a:r>
          </a:p>
        </p:txBody>
      </p:sp>
      <p:sp>
        <p:nvSpPr>
          <p:cNvPr id="4" name="Footer Placeholder 3">
            <a:extLst>
              <a:ext uri="{FF2B5EF4-FFF2-40B4-BE49-F238E27FC236}">
                <a16:creationId xmlns:a16="http://schemas.microsoft.com/office/drawing/2014/main" id="{21722C78-1983-4E32-9E29-56B20F122C00}"/>
              </a:ext>
            </a:extLst>
          </p:cNvPr>
          <p:cNvSpPr>
            <a:spLocks noGrp="1"/>
          </p:cNvSpPr>
          <p:nvPr>
            <p:ph type="ftr" sz="quarter" idx="11"/>
          </p:nvPr>
        </p:nvSpPr>
        <p:spPr/>
        <p:txBody>
          <a:bodyPr/>
          <a:lstStyle/>
          <a:p>
            <a:r>
              <a:rPr lang="en-US"/>
              <a:t>© 2018 CHS Inc. Internal</a:t>
            </a:r>
            <a:endParaRPr lang="en-US" dirty="0"/>
          </a:p>
        </p:txBody>
      </p:sp>
      <p:sp>
        <p:nvSpPr>
          <p:cNvPr id="5" name="Slide Number Placeholder 4">
            <a:extLst>
              <a:ext uri="{FF2B5EF4-FFF2-40B4-BE49-F238E27FC236}">
                <a16:creationId xmlns:a16="http://schemas.microsoft.com/office/drawing/2014/main" id="{632BCA88-E592-4BE5-AAFB-F1587B10DECA}"/>
              </a:ext>
            </a:extLst>
          </p:cNvPr>
          <p:cNvSpPr>
            <a:spLocks noGrp="1"/>
          </p:cNvSpPr>
          <p:nvPr>
            <p:ph type="sldNum" sz="quarter" idx="12"/>
          </p:nvPr>
        </p:nvSpPr>
        <p:spPr/>
        <p:txBody>
          <a:bodyPr/>
          <a:lstStyle/>
          <a:p>
            <a:fld id="{6A6F46FF-D5FD-D344-AAD7-CAD0D68AD4E5}" type="slidenum">
              <a:rPr lang="en-US" smtClean="0"/>
              <a:pPr/>
              <a:t>11</a:t>
            </a:fld>
            <a:endParaRPr lang="en-US" dirty="0"/>
          </a:p>
        </p:txBody>
      </p:sp>
      <p:pic>
        <p:nvPicPr>
          <p:cNvPr id="6" name="Content Placeholder 5">
            <a:extLst>
              <a:ext uri="{FF2B5EF4-FFF2-40B4-BE49-F238E27FC236}">
                <a16:creationId xmlns:a16="http://schemas.microsoft.com/office/drawing/2014/main" id="{08C88DB1-38CA-4688-8C45-4FAB40799733}"/>
              </a:ext>
            </a:extLst>
          </p:cNvPr>
          <p:cNvPicPr>
            <a:picLocks noGrp="1" noChangeAspect="1"/>
          </p:cNvPicPr>
          <p:nvPr>
            <p:ph sz="quarter" idx="27"/>
          </p:nvPr>
        </p:nvPicPr>
        <p:blipFill>
          <a:blip r:embed="rId3"/>
          <a:stretch>
            <a:fillRect/>
          </a:stretch>
        </p:blipFill>
        <p:spPr>
          <a:xfrm>
            <a:off x="2378458" y="1374775"/>
            <a:ext cx="7435084" cy="4189413"/>
          </a:xfrm>
          <a:prstGeom prst="rect">
            <a:avLst/>
          </a:prstGeom>
        </p:spPr>
      </p:pic>
      <p:sp>
        <p:nvSpPr>
          <p:cNvPr id="7" name="Rounded Rectangle 9">
            <a:extLst>
              <a:ext uri="{FF2B5EF4-FFF2-40B4-BE49-F238E27FC236}">
                <a16:creationId xmlns:a16="http://schemas.microsoft.com/office/drawing/2014/main" id="{97193305-6BC1-4DA8-B97B-8B663A08739C}"/>
              </a:ext>
            </a:extLst>
          </p:cNvPr>
          <p:cNvSpPr/>
          <p:nvPr/>
        </p:nvSpPr>
        <p:spPr bwMode="auto">
          <a:xfrm flipV="1">
            <a:off x="8611340" y="4394448"/>
            <a:ext cx="186431" cy="825623"/>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8" name="Straight Arrow Connector 7">
            <a:extLst>
              <a:ext uri="{FF2B5EF4-FFF2-40B4-BE49-F238E27FC236}">
                <a16:creationId xmlns:a16="http://schemas.microsoft.com/office/drawing/2014/main" id="{73FF4A4A-242E-466F-A0BF-82E1D330B9D7}"/>
              </a:ext>
            </a:extLst>
          </p:cNvPr>
          <p:cNvCxnSpPr>
            <a:cxnSpLocks/>
          </p:cNvCxnSpPr>
          <p:nvPr/>
        </p:nvCxnSpPr>
        <p:spPr>
          <a:xfrm flipH="1">
            <a:off x="8904303" y="2441359"/>
            <a:ext cx="1571349" cy="206849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E5B8E12-39D7-466F-AB9E-16704B8E17EF}"/>
              </a:ext>
            </a:extLst>
          </p:cNvPr>
          <p:cNvSpPr txBox="1"/>
          <p:nvPr/>
        </p:nvSpPr>
        <p:spPr>
          <a:xfrm>
            <a:off x="10475652" y="1606858"/>
            <a:ext cx="1367160" cy="1477328"/>
          </a:xfrm>
          <a:prstGeom prst="rect">
            <a:avLst/>
          </a:prstGeom>
          <a:solidFill>
            <a:schemeClr val="bg1">
              <a:lumMod val="95000"/>
            </a:schemeClr>
          </a:solidFill>
        </p:spPr>
        <p:txBody>
          <a:bodyPr wrap="square" rtlCol="0">
            <a:spAutoFit/>
          </a:bodyPr>
          <a:lstStyle/>
          <a:p>
            <a:r>
              <a:rPr lang="en-US" dirty="0">
                <a:solidFill>
                  <a:schemeClr val="bg2"/>
                </a:solidFill>
              </a:rPr>
              <a:t>To create an invoice, click the gold coin icon</a:t>
            </a:r>
          </a:p>
        </p:txBody>
      </p:sp>
    </p:spTree>
    <p:extLst>
      <p:ext uri="{BB962C8B-B14F-4D97-AF65-F5344CB8AC3E}">
        <p14:creationId xmlns:p14="http://schemas.microsoft.com/office/powerpoint/2010/main" val="2541663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ADFC84-A2D0-4F08-AECC-E3426FBD292E}"/>
              </a:ext>
            </a:extLst>
          </p:cNvPr>
          <p:cNvSpPr>
            <a:spLocks noGrp="1"/>
          </p:cNvSpPr>
          <p:nvPr>
            <p:ph type="body" sz="quarter" idx="10"/>
          </p:nvPr>
        </p:nvSpPr>
        <p:spPr/>
        <p:txBody>
          <a:bodyPr/>
          <a:lstStyle/>
          <a:p>
            <a:r>
              <a:rPr lang="en-US" dirty="0"/>
              <a:t>Invoicing (SAN)</a:t>
            </a:r>
          </a:p>
        </p:txBody>
      </p:sp>
      <p:sp>
        <p:nvSpPr>
          <p:cNvPr id="4" name="Footer Placeholder 3">
            <a:extLst>
              <a:ext uri="{FF2B5EF4-FFF2-40B4-BE49-F238E27FC236}">
                <a16:creationId xmlns:a16="http://schemas.microsoft.com/office/drawing/2014/main" id="{D6CF1D85-7172-43F3-A1AC-77E8FEDB62F2}"/>
              </a:ext>
            </a:extLst>
          </p:cNvPr>
          <p:cNvSpPr>
            <a:spLocks noGrp="1"/>
          </p:cNvSpPr>
          <p:nvPr>
            <p:ph type="ftr" sz="quarter" idx="11"/>
          </p:nvPr>
        </p:nvSpPr>
        <p:spPr/>
        <p:txBody>
          <a:bodyPr/>
          <a:lstStyle/>
          <a:p>
            <a:r>
              <a:rPr lang="en-US"/>
              <a:t>© 2018 CHS Inc. Internal</a:t>
            </a:r>
            <a:endParaRPr lang="en-US" dirty="0"/>
          </a:p>
        </p:txBody>
      </p:sp>
      <p:sp>
        <p:nvSpPr>
          <p:cNvPr id="5" name="Slide Number Placeholder 4">
            <a:extLst>
              <a:ext uri="{FF2B5EF4-FFF2-40B4-BE49-F238E27FC236}">
                <a16:creationId xmlns:a16="http://schemas.microsoft.com/office/drawing/2014/main" id="{C211CD20-44D4-4687-AFF3-DC078D292CFE}"/>
              </a:ext>
            </a:extLst>
          </p:cNvPr>
          <p:cNvSpPr>
            <a:spLocks noGrp="1"/>
          </p:cNvSpPr>
          <p:nvPr>
            <p:ph type="sldNum" sz="quarter" idx="12"/>
          </p:nvPr>
        </p:nvSpPr>
        <p:spPr/>
        <p:txBody>
          <a:bodyPr/>
          <a:lstStyle/>
          <a:p>
            <a:fld id="{6A6F46FF-D5FD-D344-AAD7-CAD0D68AD4E5}" type="slidenum">
              <a:rPr lang="en-US" smtClean="0"/>
              <a:pPr/>
              <a:t>12</a:t>
            </a:fld>
            <a:endParaRPr lang="en-US" dirty="0"/>
          </a:p>
        </p:txBody>
      </p:sp>
      <p:pic>
        <p:nvPicPr>
          <p:cNvPr id="6" name="Picture 5">
            <a:extLst>
              <a:ext uri="{FF2B5EF4-FFF2-40B4-BE49-F238E27FC236}">
                <a16:creationId xmlns:a16="http://schemas.microsoft.com/office/drawing/2014/main" id="{FF27DB01-F64F-4A18-8CAF-4A9E0C435A09}"/>
              </a:ext>
            </a:extLst>
          </p:cNvPr>
          <p:cNvPicPr>
            <a:picLocks noChangeAspect="1"/>
          </p:cNvPicPr>
          <p:nvPr/>
        </p:nvPicPr>
        <p:blipFill>
          <a:blip r:embed="rId3"/>
          <a:stretch>
            <a:fillRect/>
          </a:stretch>
        </p:blipFill>
        <p:spPr>
          <a:xfrm>
            <a:off x="3060495" y="3672746"/>
            <a:ext cx="4981475" cy="2385237"/>
          </a:xfrm>
          <a:prstGeom prst="rect">
            <a:avLst/>
          </a:prstGeom>
        </p:spPr>
      </p:pic>
      <p:pic>
        <p:nvPicPr>
          <p:cNvPr id="7" name="Picture 6">
            <a:extLst>
              <a:ext uri="{FF2B5EF4-FFF2-40B4-BE49-F238E27FC236}">
                <a16:creationId xmlns:a16="http://schemas.microsoft.com/office/drawing/2014/main" id="{6E5B64F3-A4AE-46B9-B426-23CECCBBAC17}"/>
              </a:ext>
            </a:extLst>
          </p:cNvPr>
          <p:cNvPicPr>
            <a:picLocks noChangeAspect="1"/>
          </p:cNvPicPr>
          <p:nvPr/>
        </p:nvPicPr>
        <p:blipFill>
          <a:blip r:embed="rId4"/>
          <a:stretch>
            <a:fillRect/>
          </a:stretch>
        </p:blipFill>
        <p:spPr>
          <a:xfrm>
            <a:off x="3060495" y="1195388"/>
            <a:ext cx="4981475" cy="2541288"/>
          </a:xfrm>
          <a:prstGeom prst="rect">
            <a:avLst/>
          </a:prstGeom>
        </p:spPr>
      </p:pic>
      <p:sp>
        <p:nvSpPr>
          <p:cNvPr id="9" name="Rounded Rectangle 9">
            <a:extLst>
              <a:ext uri="{FF2B5EF4-FFF2-40B4-BE49-F238E27FC236}">
                <a16:creationId xmlns:a16="http://schemas.microsoft.com/office/drawing/2014/main" id="{A47ED869-D258-499D-918B-5F811404D440}"/>
              </a:ext>
            </a:extLst>
          </p:cNvPr>
          <p:cNvSpPr/>
          <p:nvPr/>
        </p:nvSpPr>
        <p:spPr bwMode="auto">
          <a:xfrm flipV="1">
            <a:off x="3060494" y="1834430"/>
            <a:ext cx="819049" cy="358354"/>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43A3417-FD11-47D7-94C2-CE99F86829B6}"/>
              </a:ext>
            </a:extLst>
          </p:cNvPr>
          <p:cNvSpPr txBox="1"/>
          <p:nvPr/>
        </p:nvSpPr>
        <p:spPr>
          <a:xfrm>
            <a:off x="790114" y="1951672"/>
            <a:ext cx="1367160" cy="1200329"/>
          </a:xfrm>
          <a:prstGeom prst="rect">
            <a:avLst/>
          </a:prstGeom>
          <a:solidFill>
            <a:schemeClr val="bg1">
              <a:lumMod val="95000"/>
            </a:schemeClr>
          </a:solidFill>
        </p:spPr>
        <p:txBody>
          <a:bodyPr wrap="square" rtlCol="0">
            <a:spAutoFit/>
          </a:bodyPr>
          <a:lstStyle/>
          <a:p>
            <a:r>
              <a:rPr lang="en-US" dirty="0">
                <a:solidFill>
                  <a:schemeClr val="bg2"/>
                </a:solidFill>
              </a:rPr>
              <a:t>To create an invoice, click the blue button</a:t>
            </a:r>
          </a:p>
        </p:txBody>
      </p:sp>
      <p:cxnSp>
        <p:nvCxnSpPr>
          <p:cNvPr id="11" name="Straight Arrow Connector 10">
            <a:extLst>
              <a:ext uri="{FF2B5EF4-FFF2-40B4-BE49-F238E27FC236}">
                <a16:creationId xmlns:a16="http://schemas.microsoft.com/office/drawing/2014/main" id="{C55C5858-0EC4-4FE1-965F-1D40F279D45C}"/>
              </a:ext>
            </a:extLst>
          </p:cNvPr>
          <p:cNvCxnSpPr>
            <a:cxnSpLocks/>
            <a:stCxn id="10" idx="3"/>
            <a:endCxn id="9" idx="1"/>
          </p:cNvCxnSpPr>
          <p:nvPr/>
        </p:nvCxnSpPr>
        <p:spPr>
          <a:xfrm flipV="1">
            <a:off x="2157274" y="2013607"/>
            <a:ext cx="903220" cy="53823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0121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E7BBD21-3351-40E6-912F-C7EB83F1F5DA}"/>
              </a:ext>
            </a:extLst>
          </p:cNvPr>
          <p:cNvSpPr>
            <a:spLocks noGrp="1"/>
          </p:cNvSpPr>
          <p:nvPr>
            <p:ph type="body" sz="quarter" idx="10"/>
          </p:nvPr>
        </p:nvSpPr>
        <p:spPr>
          <a:xfrm>
            <a:off x="657181" y="318977"/>
            <a:ext cx="10777564" cy="622317"/>
          </a:xfrm>
        </p:spPr>
        <p:txBody>
          <a:bodyPr/>
          <a:lstStyle/>
          <a:p>
            <a:r>
              <a:rPr lang="en-US" dirty="0"/>
              <a:t>Questions?</a:t>
            </a:r>
          </a:p>
        </p:txBody>
      </p:sp>
      <p:sp>
        <p:nvSpPr>
          <p:cNvPr id="4" name="Footer Placeholder 3">
            <a:extLst>
              <a:ext uri="{FF2B5EF4-FFF2-40B4-BE49-F238E27FC236}">
                <a16:creationId xmlns:a16="http://schemas.microsoft.com/office/drawing/2014/main" id="{50B28CAB-2DC0-46F8-B74C-FA7175ED7E02}"/>
              </a:ext>
            </a:extLst>
          </p:cNvPr>
          <p:cNvSpPr>
            <a:spLocks noGrp="1"/>
          </p:cNvSpPr>
          <p:nvPr>
            <p:ph type="ftr" sz="quarter" idx="11"/>
          </p:nvPr>
        </p:nvSpPr>
        <p:spPr/>
        <p:txBody>
          <a:bodyPr/>
          <a:lstStyle/>
          <a:p>
            <a:r>
              <a:rPr lang="en-US"/>
              <a:t>© 2018 CHS Inc. Internal</a:t>
            </a:r>
            <a:endParaRPr lang="en-US" dirty="0"/>
          </a:p>
        </p:txBody>
      </p:sp>
      <p:sp>
        <p:nvSpPr>
          <p:cNvPr id="5" name="Slide Number Placeholder 4">
            <a:extLst>
              <a:ext uri="{FF2B5EF4-FFF2-40B4-BE49-F238E27FC236}">
                <a16:creationId xmlns:a16="http://schemas.microsoft.com/office/drawing/2014/main" id="{6652E6FA-E16C-43C1-9D71-6E927EA613C1}"/>
              </a:ext>
            </a:extLst>
          </p:cNvPr>
          <p:cNvSpPr>
            <a:spLocks noGrp="1"/>
          </p:cNvSpPr>
          <p:nvPr>
            <p:ph type="sldNum" sz="quarter" idx="12"/>
          </p:nvPr>
        </p:nvSpPr>
        <p:spPr/>
        <p:txBody>
          <a:bodyPr/>
          <a:lstStyle/>
          <a:p>
            <a:fld id="{6A6F46FF-D5FD-D344-AAD7-CAD0D68AD4E5}" type="slidenum">
              <a:rPr lang="en-US" smtClean="0"/>
              <a:pPr/>
              <a:t>13</a:t>
            </a:fld>
            <a:endParaRPr lang="en-US" dirty="0"/>
          </a:p>
        </p:txBody>
      </p:sp>
      <p:sp>
        <p:nvSpPr>
          <p:cNvPr id="2" name="TextBox 1">
            <a:extLst>
              <a:ext uri="{FF2B5EF4-FFF2-40B4-BE49-F238E27FC236}">
                <a16:creationId xmlns:a16="http://schemas.microsoft.com/office/drawing/2014/main" id="{AAE0C2D9-6489-4475-9E5F-34D3C231AFD1}"/>
              </a:ext>
            </a:extLst>
          </p:cNvPr>
          <p:cNvSpPr txBox="1"/>
          <p:nvPr/>
        </p:nvSpPr>
        <p:spPr>
          <a:xfrm>
            <a:off x="968188" y="1541929"/>
            <a:ext cx="10475945" cy="1754326"/>
          </a:xfrm>
          <a:prstGeom prst="rect">
            <a:avLst/>
          </a:prstGeom>
          <a:noFill/>
        </p:spPr>
        <p:txBody>
          <a:bodyPr wrap="none" rtlCol="0">
            <a:spAutoFit/>
          </a:bodyPr>
          <a:lstStyle/>
          <a:p>
            <a:r>
              <a:rPr lang="en-US" dirty="0"/>
              <a:t>Do you feel comfortable transacting with CHS on Coupa?</a:t>
            </a:r>
          </a:p>
          <a:p>
            <a:endParaRPr lang="en-US" dirty="0"/>
          </a:p>
          <a:p>
            <a:pPr marL="285750" indent="-285750">
              <a:buFont typeface="Arial" panose="020B0604020202020204" pitchFamily="34" charset="0"/>
              <a:buChar char="•"/>
            </a:pPr>
            <a:r>
              <a:rPr lang="en-US" dirty="0"/>
              <a:t>Contact CHS’ Coupa support team: </a:t>
            </a:r>
            <a:r>
              <a:rPr lang="en-US" u="sng" dirty="0">
                <a:hlinkClick r:id="rId2"/>
              </a:rPr>
              <a:t>CHSStrategicSourcing@chsinc.com</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Support is also available directly from Coupa: </a:t>
            </a:r>
            <a:r>
              <a:rPr lang="en-US" dirty="0">
                <a:hlinkClick r:id="rId3"/>
              </a:rPr>
              <a:t>https://success.coupa.com/Suppliers/For_Suppliers</a:t>
            </a:r>
            <a:r>
              <a:rPr lang="en-US" dirty="0"/>
              <a:t> </a:t>
            </a:r>
          </a:p>
          <a:p>
            <a:endParaRPr lang="en-US" dirty="0"/>
          </a:p>
        </p:txBody>
      </p:sp>
    </p:spTree>
    <p:extLst>
      <p:ext uri="{BB962C8B-B14F-4D97-AF65-F5344CB8AC3E}">
        <p14:creationId xmlns:p14="http://schemas.microsoft.com/office/powerpoint/2010/main" val="1880295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B500D34F-5BC0-4356-B2A1-826844A9BBA5}"/>
              </a:ext>
            </a:extLst>
          </p:cNvPr>
          <p:cNvSpPr>
            <a:spLocks noGrp="1"/>
          </p:cNvSpPr>
          <p:nvPr>
            <p:ph type="body" sz="quarter" idx="10"/>
          </p:nvPr>
        </p:nvSpPr>
        <p:spPr>
          <a:xfrm>
            <a:off x="657181" y="93307"/>
            <a:ext cx="10777564" cy="830424"/>
          </a:xfrm>
        </p:spPr>
        <p:txBody>
          <a:bodyPr/>
          <a:lstStyle/>
          <a:p>
            <a:r>
              <a:rPr lang="en-US" dirty="0"/>
              <a:t>CSP vs. SAN </a:t>
            </a:r>
          </a:p>
        </p:txBody>
      </p:sp>
      <p:sp>
        <p:nvSpPr>
          <p:cNvPr id="2" name="Footer Placeholder 1">
            <a:extLst>
              <a:ext uri="{FF2B5EF4-FFF2-40B4-BE49-F238E27FC236}">
                <a16:creationId xmlns:a16="http://schemas.microsoft.com/office/drawing/2014/main" id="{40EE0621-21BB-4B01-8B4A-3E5B5192FCFD}"/>
              </a:ext>
            </a:extLst>
          </p:cNvPr>
          <p:cNvSpPr>
            <a:spLocks noGrp="1"/>
          </p:cNvSpPr>
          <p:nvPr>
            <p:ph type="ftr" sz="quarter" idx="11"/>
          </p:nvPr>
        </p:nvSpPr>
        <p:spPr/>
        <p:txBody>
          <a:bodyPr/>
          <a:lstStyle/>
          <a:p>
            <a:r>
              <a:rPr lang="en-US" dirty="0">
                <a:solidFill>
                  <a:srgbClr val="FFFFFF"/>
                </a:solidFill>
              </a:rPr>
              <a:t>© 2018 CHS Inc. Internal</a:t>
            </a:r>
          </a:p>
        </p:txBody>
      </p:sp>
      <p:sp>
        <p:nvSpPr>
          <p:cNvPr id="3" name="Slide Number Placeholder 2">
            <a:extLst>
              <a:ext uri="{FF2B5EF4-FFF2-40B4-BE49-F238E27FC236}">
                <a16:creationId xmlns:a16="http://schemas.microsoft.com/office/drawing/2014/main" id="{E09D5B73-A4BA-48CE-9DB2-744D6C12753A}"/>
              </a:ext>
            </a:extLst>
          </p:cNvPr>
          <p:cNvSpPr>
            <a:spLocks noGrp="1"/>
          </p:cNvSpPr>
          <p:nvPr>
            <p:ph type="sldNum" sz="quarter" idx="12"/>
          </p:nvPr>
        </p:nvSpPr>
        <p:spPr/>
        <p:txBody>
          <a:bodyPr/>
          <a:lstStyle/>
          <a:p>
            <a:fld id="{6A6F46FF-D5FD-D344-AAD7-CAD0D68AD4E5}" type="slidenum">
              <a:rPr lang="en-US" smtClean="0"/>
              <a:pPr/>
              <a:t>2</a:t>
            </a:fld>
            <a:endParaRPr lang="en-US" dirty="0"/>
          </a:p>
        </p:txBody>
      </p:sp>
      <p:graphicFrame>
        <p:nvGraphicFramePr>
          <p:cNvPr id="6" name="Table 5">
            <a:extLst>
              <a:ext uri="{FF2B5EF4-FFF2-40B4-BE49-F238E27FC236}">
                <a16:creationId xmlns:a16="http://schemas.microsoft.com/office/drawing/2014/main" id="{1414ADE8-FA9A-4786-BBFF-14F6C73808F8}"/>
              </a:ext>
            </a:extLst>
          </p:cNvPr>
          <p:cNvGraphicFramePr>
            <a:graphicFrameLocks noGrp="1"/>
          </p:cNvGraphicFramePr>
          <p:nvPr>
            <p:extLst>
              <p:ext uri="{D42A27DB-BD31-4B8C-83A1-F6EECF244321}">
                <p14:modId xmlns:p14="http://schemas.microsoft.com/office/powerpoint/2010/main" val="4258692727"/>
              </p:ext>
            </p:extLst>
          </p:nvPr>
        </p:nvGraphicFramePr>
        <p:xfrm>
          <a:off x="279918" y="1268963"/>
          <a:ext cx="11579290" cy="4124130"/>
        </p:xfrm>
        <a:graphic>
          <a:graphicData uri="http://schemas.openxmlformats.org/drawingml/2006/table">
            <a:tbl>
              <a:tblPr firstRow="1" bandRow="1"/>
              <a:tblGrid>
                <a:gridCol w="1775582">
                  <a:extLst>
                    <a:ext uri="{9D8B030D-6E8A-4147-A177-3AD203B41FA5}">
                      <a16:colId xmlns:a16="http://schemas.microsoft.com/office/drawing/2014/main" val="2319873399"/>
                    </a:ext>
                  </a:extLst>
                </a:gridCol>
                <a:gridCol w="2087653">
                  <a:extLst>
                    <a:ext uri="{9D8B030D-6E8A-4147-A177-3AD203B41FA5}">
                      <a16:colId xmlns:a16="http://schemas.microsoft.com/office/drawing/2014/main" val="1668995783"/>
                    </a:ext>
                  </a:extLst>
                </a:gridCol>
                <a:gridCol w="990022">
                  <a:extLst>
                    <a:ext uri="{9D8B030D-6E8A-4147-A177-3AD203B41FA5}">
                      <a16:colId xmlns:a16="http://schemas.microsoft.com/office/drawing/2014/main" val="2707952744"/>
                    </a:ext>
                  </a:extLst>
                </a:gridCol>
                <a:gridCol w="1662763">
                  <a:extLst>
                    <a:ext uri="{9D8B030D-6E8A-4147-A177-3AD203B41FA5}">
                      <a16:colId xmlns:a16="http://schemas.microsoft.com/office/drawing/2014/main" val="3042921281"/>
                    </a:ext>
                  </a:extLst>
                </a:gridCol>
                <a:gridCol w="5063270">
                  <a:extLst>
                    <a:ext uri="{9D8B030D-6E8A-4147-A177-3AD203B41FA5}">
                      <a16:colId xmlns:a16="http://schemas.microsoft.com/office/drawing/2014/main" val="3079062087"/>
                    </a:ext>
                  </a:extLst>
                </a:gridCol>
              </a:tblGrid>
              <a:tr h="143865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a:solidFill>
                            <a:srgbClr val="FFFFFF"/>
                          </a:solidFill>
                          <a:latin typeface="Arial Narrow" panose="020B0606020202030204" pitchFamily="34" charset="0"/>
                        </a:rPr>
                        <a:t>Coupa Invoice Submission Method</a:t>
                      </a:r>
                    </a:p>
                  </a:txBody>
                  <a:tcPr marL="36576" marR="36576"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400" b="1" dirty="0">
                          <a:solidFill>
                            <a:srgbClr val="FFFFFF"/>
                          </a:solidFill>
                          <a:latin typeface="Arial Narrow" panose="020B0606020202030204" pitchFamily="34" charset="0"/>
                        </a:rPr>
                        <a:t>Description</a:t>
                      </a:r>
                    </a:p>
                  </a:txBody>
                  <a:tcPr marL="36576" marR="36576"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a:solidFill>
                            <a:srgbClr val="FFFFFF"/>
                          </a:solidFill>
                          <a:latin typeface="Arial Narrow" panose="020B0606020202030204" pitchFamily="34" charset="0"/>
                        </a:rPr>
                        <a:t>E-Invoice?</a:t>
                      </a:r>
                    </a:p>
                  </a:txBody>
                  <a:tcPr marL="36576" marR="36576"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400" b="1" dirty="0">
                          <a:solidFill>
                            <a:srgbClr val="FFFFFF"/>
                          </a:solidFill>
                          <a:latin typeface="Arial Narrow" panose="020B0606020202030204" pitchFamily="34" charset="0"/>
                        </a:rPr>
                        <a:t>Manual Processing Required (H, M, L)</a:t>
                      </a:r>
                    </a:p>
                  </a:txBody>
                  <a:tcPr marL="36576" marR="36576"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400" b="1" dirty="0">
                          <a:solidFill>
                            <a:srgbClr val="FFFFFF"/>
                          </a:solidFill>
                          <a:latin typeface="Arial Narrow" panose="020B0606020202030204" pitchFamily="34" charset="0"/>
                        </a:rPr>
                        <a:t>Comments on Invoice Processing</a:t>
                      </a:r>
                    </a:p>
                  </a:txBody>
                  <a:tcPr marL="36576" marR="36576"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774885724"/>
                  </a:ext>
                </a:extLst>
              </a:tr>
              <a:tr h="1342740">
                <a:tc>
                  <a:txBody>
                    <a:bodyPr/>
                    <a:lstStyle>
                      <a:lvl1pPr marL="0" algn="l" defTabSz="914400" rtl="0" eaLnBrk="1" latinLnBrk="0" hangingPunct="1">
                        <a:defRPr sz="1800" kern="1200">
                          <a:solidFill>
                            <a:schemeClr val="tx1"/>
                          </a:solidFill>
                          <a:latin typeface="Arial Narrow"/>
                        </a:defRPr>
                      </a:lvl1pPr>
                      <a:lvl2pPr marL="457200" algn="l" defTabSz="914400" rtl="0" eaLnBrk="1" latinLnBrk="0" hangingPunct="1">
                        <a:defRPr sz="1800" kern="1200">
                          <a:solidFill>
                            <a:schemeClr val="tx1"/>
                          </a:solidFill>
                          <a:latin typeface="Arial Narrow"/>
                        </a:defRPr>
                      </a:lvl2pPr>
                      <a:lvl3pPr marL="914400" algn="l" defTabSz="914400" rtl="0" eaLnBrk="1" latinLnBrk="0" hangingPunct="1">
                        <a:defRPr sz="1800" kern="1200">
                          <a:solidFill>
                            <a:schemeClr val="tx1"/>
                          </a:solidFill>
                          <a:latin typeface="Arial Narrow"/>
                        </a:defRPr>
                      </a:lvl3pPr>
                      <a:lvl4pPr marL="1371600" algn="l" defTabSz="914400" rtl="0" eaLnBrk="1" latinLnBrk="0" hangingPunct="1">
                        <a:defRPr sz="1800" kern="1200">
                          <a:solidFill>
                            <a:schemeClr val="tx1"/>
                          </a:solidFill>
                          <a:latin typeface="Arial Narrow"/>
                        </a:defRPr>
                      </a:lvl4pPr>
                      <a:lvl5pPr marL="1828800" algn="l" defTabSz="914400" rtl="0" eaLnBrk="1" latinLnBrk="0" hangingPunct="1">
                        <a:defRPr sz="1800" kern="1200">
                          <a:solidFill>
                            <a:schemeClr val="tx1"/>
                          </a:solidFill>
                          <a:latin typeface="Arial Narrow"/>
                        </a:defRPr>
                      </a:lvl5pPr>
                      <a:lvl6pPr marL="2286000" algn="l" defTabSz="914400" rtl="0" eaLnBrk="1" latinLnBrk="0" hangingPunct="1">
                        <a:defRPr sz="1800" kern="1200">
                          <a:solidFill>
                            <a:schemeClr val="tx1"/>
                          </a:solidFill>
                          <a:latin typeface="Arial Narrow"/>
                        </a:defRPr>
                      </a:lvl6pPr>
                      <a:lvl7pPr marL="2743200" algn="l" defTabSz="914400" rtl="0" eaLnBrk="1" latinLnBrk="0" hangingPunct="1">
                        <a:defRPr sz="1800" kern="1200">
                          <a:solidFill>
                            <a:schemeClr val="tx1"/>
                          </a:solidFill>
                          <a:latin typeface="Arial Narrow"/>
                        </a:defRPr>
                      </a:lvl7pPr>
                      <a:lvl8pPr marL="3200400" algn="l" defTabSz="914400" rtl="0" eaLnBrk="1" latinLnBrk="0" hangingPunct="1">
                        <a:defRPr sz="1800" kern="1200">
                          <a:solidFill>
                            <a:schemeClr val="tx1"/>
                          </a:solidFill>
                          <a:latin typeface="Arial Narrow"/>
                        </a:defRPr>
                      </a:lvl8pPr>
                      <a:lvl9pPr marL="3657600" algn="l" defTabSz="914400" rtl="0" eaLnBrk="1" latinLnBrk="0" hangingPunct="1">
                        <a:defRPr sz="1800" kern="1200">
                          <a:solidFill>
                            <a:schemeClr val="tx1"/>
                          </a:solidFill>
                          <a:latin typeface="Arial Narrow"/>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bg2"/>
                          </a:solidFill>
                          <a:latin typeface="Arial Narrow" panose="020B0606020202030204" pitchFamily="34" charset="0"/>
                          <a:ea typeface="+mn-ea"/>
                          <a:cs typeface="Arial" pitchFamily="34" charset="0"/>
                        </a:rPr>
                        <a:t>CSP</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3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bg2"/>
                          </a:solidFill>
                          <a:latin typeface="Arial Narrow" panose="020B0606020202030204" pitchFamily="34" charset="0"/>
                          <a:ea typeface="+mn-ea"/>
                          <a:cs typeface="Arial" pitchFamily="34" charset="0"/>
                        </a:rPr>
                        <a:t>Coupa Supplier Portal*</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3FF"/>
                    </a:solidFill>
                  </a:tcPr>
                </a:tc>
                <a:tc>
                  <a:txBody>
                    <a:bodyPr/>
                    <a:lstStyle>
                      <a:lvl1pPr marL="0" algn="l" defTabSz="914400" rtl="0" eaLnBrk="1" latinLnBrk="0" hangingPunct="1">
                        <a:defRPr sz="1800" kern="1200">
                          <a:solidFill>
                            <a:schemeClr val="tx1"/>
                          </a:solidFill>
                          <a:latin typeface="Arial Narrow"/>
                        </a:defRPr>
                      </a:lvl1pPr>
                      <a:lvl2pPr marL="457200" algn="l" defTabSz="914400" rtl="0" eaLnBrk="1" latinLnBrk="0" hangingPunct="1">
                        <a:defRPr sz="1800" kern="1200">
                          <a:solidFill>
                            <a:schemeClr val="tx1"/>
                          </a:solidFill>
                          <a:latin typeface="Arial Narrow"/>
                        </a:defRPr>
                      </a:lvl2pPr>
                      <a:lvl3pPr marL="914400" algn="l" defTabSz="914400" rtl="0" eaLnBrk="1" latinLnBrk="0" hangingPunct="1">
                        <a:defRPr sz="1800" kern="1200">
                          <a:solidFill>
                            <a:schemeClr val="tx1"/>
                          </a:solidFill>
                          <a:latin typeface="Arial Narrow"/>
                        </a:defRPr>
                      </a:lvl3pPr>
                      <a:lvl4pPr marL="1371600" algn="l" defTabSz="914400" rtl="0" eaLnBrk="1" latinLnBrk="0" hangingPunct="1">
                        <a:defRPr sz="1800" kern="1200">
                          <a:solidFill>
                            <a:schemeClr val="tx1"/>
                          </a:solidFill>
                          <a:latin typeface="Arial Narrow"/>
                        </a:defRPr>
                      </a:lvl4pPr>
                      <a:lvl5pPr marL="1828800" algn="l" defTabSz="914400" rtl="0" eaLnBrk="1" latinLnBrk="0" hangingPunct="1">
                        <a:defRPr sz="1800" kern="1200">
                          <a:solidFill>
                            <a:schemeClr val="tx1"/>
                          </a:solidFill>
                          <a:latin typeface="Arial Narrow"/>
                        </a:defRPr>
                      </a:lvl5pPr>
                      <a:lvl6pPr marL="2286000" algn="l" defTabSz="914400" rtl="0" eaLnBrk="1" latinLnBrk="0" hangingPunct="1">
                        <a:defRPr sz="1800" kern="1200">
                          <a:solidFill>
                            <a:schemeClr val="tx1"/>
                          </a:solidFill>
                          <a:latin typeface="Arial Narrow"/>
                        </a:defRPr>
                      </a:lvl6pPr>
                      <a:lvl7pPr marL="2743200" algn="l" defTabSz="914400" rtl="0" eaLnBrk="1" latinLnBrk="0" hangingPunct="1">
                        <a:defRPr sz="1800" kern="1200">
                          <a:solidFill>
                            <a:schemeClr val="tx1"/>
                          </a:solidFill>
                          <a:latin typeface="Arial Narrow"/>
                        </a:defRPr>
                      </a:lvl7pPr>
                      <a:lvl8pPr marL="3200400" algn="l" defTabSz="914400" rtl="0" eaLnBrk="1" latinLnBrk="0" hangingPunct="1">
                        <a:defRPr sz="1800" kern="1200">
                          <a:solidFill>
                            <a:schemeClr val="tx1"/>
                          </a:solidFill>
                          <a:latin typeface="Arial Narrow"/>
                        </a:defRPr>
                      </a:lvl8pPr>
                      <a:lvl9pPr marL="3657600" algn="l" defTabSz="914400" rtl="0" eaLnBrk="1" latinLnBrk="0" hangingPunct="1">
                        <a:defRPr sz="1800" kern="1200">
                          <a:solidFill>
                            <a:schemeClr val="tx1"/>
                          </a:solidFill>
                          <a:latin typeface="Arial Narrow"/>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B050"/>
                          </a:solidFill>
                          <a:effectLst/>
                          <a:uLnTx/>
                          <a:uFillTx/>
                          <a:latin typeface="Wingdings 2" pitchFamily="18" charset="2"/>
                          <a:ea typeface="+mn-ea"/>
                          <a:cs typeface="+mn-cs"/>
                        </a:rPr>
                        <a:t>P</a:t>
                      </a:r>
                      <a:endParaRPr kumimoji="0" lang="en-US" sz="1400" b="0" i="0" u="none" strike="noStrike" kern="1200" cap="none" spc="0" normalizeH="0" baseline="0" noProof="0" dirty="0">
                        <a:ln>
                          <a:noFill/>
                        </a:ln>
                        <a:solidFill>
                          <a:srgbClr val="0033A0"/>
                        </a:solidFill>
                        <a:effectLst/>
                        <a:uLnTx/>
                        <a:uFillTx/>
                        <a:latin typeface="Arial Narrow" panose="020B0606020202030204" pitchFamily="34" charset="0"/>
                        <a:ea typeface="+mn-ea"/>
                        <a:cs typeface="+mn-cs"/>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3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bg2"/>
                          </a:solidFill>
                          <a:latin typeface="Arial Narrow" panose="020B0606020202030204" pitchFamily="34" charset="0"/>
                          <a:ea typeface="+mn-ea"/>
                          <a:cs typeface="Arial" pitchFamily="34" charset="0"/>
                        </a:rPr>
                        <a:t>L  (Low)</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3FF"/>
                    </a:solidFill>
                  </a:tcPr>
                </a:tc>
                <a:tc>
                  <a:txBody>
                    <a:bodyPr/>
                    <a:lstStyle/>
                    <a:p>
                      <a:pPr algn="l"/>
                      <a:r>
                        <a:rPr lang="en-US" sz="1400" b="0" dirty="0">
                          <a:solidFill>
                            <a:schemeClr val="bg2"/>
                          </a:solidFill>
                          <a:latin typeface="Arial Narrow" panose="020B0606020202030204" pitchFamily="34" charset="0"/>
                        </a:rPr>
                        <a:t>The Coupa Supplier Portal</a:t>
                      </a:r>
                      <a:r>
                        <a:rPr lang="en-US" sz="1400" b="0" baseline="0" dirty="0">
                          <a:solidFill>
                            <a:schemeClr val="bg2"/>
                          </a:solidFill>
                          <a:latin typeface="Arial Narrow" panose="020B0606020202030204" pitchFamily="34" charset="0"/>
                        </a:rPr>
                        <a:t> (CSP) is a portal that captures PO and Invoice information for suppliers.  The suppliers can log into the portal to track transactional activity and to initiate invoices, which will feed electronically to CHS.</a:t>
                      </a:r>
                      <a:endParaRPr lang="en-US" sz="1400" b="0" dirty="0">
                        <a:solidFill>
                          <a:schemeClr val="bg2"/>
                        </a:solidFill>
                        <a:latin typeface="Arial Narrow" panose="020B0606020202030204" pitchFamily="34" charset="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5E3FF"/>
                    </a:solidFill>
                  </a:tcPr>
                </a:tc>
                <a:extLst>
                  <a:ext uri="{0D108BD9-81ED-4DB2-BD59-A6C34878D82A}">
                    <a16:rowId xmlns:a16="http://schemas.microsoft.com/office/drawing/2014/main" val="2224419828"/>
                  </a:ext>
                </a:extLst>
              </a:tr>
              <a:tr h="13427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bg2"/>
                          </a:solidFill>
                          <a:latin typeface="Arial Narrow" panose="020B0606020202030204" pitchFamily="34" charset="0"/>
                          <a:ea typeface="+mn-ea"/>
                          <a:cs typeface="Arial" pitchFamily="34" charset="0"/>
                        </a:rPr>
                        <a:t>SAN</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BF1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bg2"/>
                          </a:solidFill>
                          <a:latin typeface="Arial Narrow" panose="020B0606020202030204" pitchFamily="34" charset="0"/>
                          <a:ea typeface="+mn-ea"/>
                          <a:cs typeface="Arial" pitchFamily="34" charset="0"/>
                        </a:rPr>
                        <a:t>PO converts to invoice via Email (Supplier Actionable Notification)</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BF1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B050"/>
                          </a:solidFill>
                          <a:effectLst/>
                          <a:uLnTx/>
                          <a:uFillTx/>
                          <a:latin typeface="Wingdings 2" pitchFamily="18" charset="2"/>
                          <a:ea typeface="+mn-ea"/>
                          <a:cs typeface="+mn-cs"/>
                        </a:rPr>
                        <a:t>P</a:t>
                      </a:r>
                      <a:endParaRPr kumimoji="0" lang="en-US" sz="1400" b="0" i="0" u="none" strike="noStrike" kern="1200" cap="none" spc="0" normalizeH="0" baseline="0" noProof="0" dirty="0">
                        <a:ln>
                          <a:noFill/>
                        </a:ln>
                        <a:solidFill>
                          <a:srgbClr val="0033A0"/>
                        </a:solidFill>
                        <a:effectLst/>
                        <a:uLnTx/>
                        <a:uFillTx/>
                        <a:latin typeface="Arial Narrow" panose="020B0606020202030204" pitchFamily="34" charset="0"/>
                        <a:ea typeface="+mn-ea"/>
                        <a:cs typeface="+mn-cs"/>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BF1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bg2"/>
                          </a:solidFill>
                          <a:latin typeface="Arial Narrow" panose="020B0606020202030204" pitchFamily="34" charset="0"/>
                          <a:ea typeface="+mn-ea"/>
                          <a:cs typeface="Arial" pitchFamily="34" charset="0"/>
                        </a:rPr>
                        <a:t>L (Low)</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BF1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bg2"/>
                          </a:solidFill>
                          <a:latin typeface="Arial Narrow" panose="020B0606020202030204" pitchFamily="34" charset="0"/>
                          <a:ea typeface="+mn-ea"/>
                          <a:cs typeface="Arial" pitchFamily="34" charset="0"/>
                        </a:rPr>
                        <a:t>Suppliers with valid email address </a:t>
                      </a:r>
                      <a:r>
                        <a:rPr lang="en-US" sz="1400" b="0" dirty="0">
                          <a:solidFill>
                            <a:schemeClr val="bg2"/>
                          </a:solidFill>
                          <a:latin typeface="Arial Narrow" panose="020B0606020202030204" pitchFamily="34" charset="0"/>
                        </a:rPr>
                        <a:t>can “flip” a PO e-mail directly into an electronic invoice</a:t>
                      </a:r>
                      <a:r>
                        <a:rPr lang="en-US" sz="1400" b="0" baseline="0" dirty="0">
                          <a:solidFill>
                            <a:schemeClr val="bg2"/>
                          </a:solidFill>
                          <a:latin typeface="Arial Narrow" panose="020B0606020202030204" pitchFamily="34" charset="0"/>
                        </a:rPr>
                        <a:t> in Coupa</a:t>
                      </a:r>
                      <a:r>
                        <a:rPr lang="en-US" sz="1400" b="0" kern="1200" baseline="0" dirty="0">
                          <a:solidFill>
                            <a:schemeClr val="bg2"/>
                          </a:solidFill>
                          <a:latin typeface="Arial Narrow" panose="020B0606020202030204" pitchFamily="34" charset="0"/>
                          <a:ea typeface="+mn-ea"/>
                          <a:cs typeface="+mn-cs"/>
                        </a:rPr>
                        <a:t> </a:t>
                      </a:r>
                      <a:r>
                        <a:rPr lang="en-US" sz="1400" b="0" kern="1200" dirty="0">
                          <a:solidFill>
                            <a:schemeClr val="bg2"/>
                          </a:solidFill>
                          <a:latin typeface="Arial Narrow" panose="020B0606020202030204" pitchFamily="34" charset="0"/>
                          <a:ea typeface="+mn-ea"/>
                          <a:cs typeface="Arial" pitchFamily="34" charset="0"/>
                        </a:rPr>
                        <a:t>Only invoice exceptions are processed by AP. Suppliers DO NOT have access to the portal. </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BF1FF"/>
                    </a:solidFill>
                  </a:tcPr>
                </a:tc>
                <a:extLst>
                  <a:ext uri="{0D108BD9-81ED-4DB2-BD59-A6C34878D82A}">
                    <a16:rowId xmlns:a16="http://schemas.microsoft.com/office/drawing/2014/main" val="3290029330"/>
                  </a:ext>
                </a:extLst>
              </a:tr>
            </a:tbl>
          </a:graphicData>
        </a:graphic>
      </p:graphicFrame>
    </p:spTree>
    <p:extLst>
      <p:ext uri="{BB962C8B-B14F-4D97-AF65-F5344CB8AC3E}">
        <p14:creationId xmlns:p14="http://schemas.microsoft.com/office/powerpoint/2010/main" val="2481132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96C2940-6B5C-4FD1-B9A4-C1C3124FB603}"/>
              </a:ext>
            </a:extLst>
          </p:cNvPr>
          <p:cNvSpPr>
            <a:spLocks noGrp="1"/>
          </p:cNvSpPr>
          <p:nvPr>
            <p:ph type="ftr" sz="quarter" idx="10"/>
          </p:nvPr>
        </p:nvSpPr>
        <p:spPr/>
        <p:txBody>
          <a:bodyPr/>
          <a:lstStyle/>
          <a:p>
            <a:r>
              <a:rPr lang="en-US">
                <a:solidFill>
                  <a:srgbClr val="FFFFFF"/>
                </a:solidFill>
              </a:rPr>
              <a:t>© 2018 CHS Inc. Internal</a:t>
            </a:r>
            <a:endParaRPr lang="en-US" dirty="0">
              <a:solidFill>
                <a:srgbClr val="FFFFFF"/>
              </a:solidFill>
            </a:endParaRPr>
          </a:p>
        </p:txBody>
      </p:sp>
      <p:sp>
        <p:nvSpPr>
          <p:cNvPr id="3" name="Slide Number Placeholder 2">
            <a:extLst>
              <a:ext uri="{FF2B5EF4-FFF2-40B4-BE49-F238E27FC236}">
                <a16:creationId xmlns:a16="http://schemas.microsoft.com/office/drawing/2014/main" id="{2B2975A8-B15F-4EEF-AA87-7FDA6618A5B3}"/>
              </a:ext>
            </a:extLst>
          </p:cNvPr>
          <p:cNvSpPr>
            <a:spLocks noGrp="1"/>
          </p:cNvSpPr>
          <p:nvPr>
            <p:ph type="sldNum" sz="quarter" idx="11"/>
          </p:nvPr>
        </p:nvSpPr>
        <p:spPr/>
        <p:txBody>
          <a:bodyPr/>
          <a:lstStyle/>
          <a:p>
            <a:fld id="{6A6F46FF-D5FD-D344-AAD7-CAD0D68AD4E5}" type="slidenum">
              <a:rPr lang="en-US" smtClean="0"/>
              <a:pPr/>
              <a:t>3</a:t>
            </a:fld>
            <a:endParaRPr lang="en-US" dirty="0"/>
          </a:p>
        </p:txBody>
      </p:sp>
      <p:sp>
        <p:nvSpPr>
          <p:cNvPr id="4" name="Text Placeholder 3">
            <a:extLst>
              <a:ext uri="{FF2B5EF4-FFF2-40B4-BE49-F238E27FC236}">
                <a16:creationId xmlns:a16="http://schemas.microsoft.com/office/drawing/2014/main" id="{6785AE84-4E7C-46F9-8354-AAC21D43FE58}"/>
              </a:ext>
            </a:extLst>
          </p:cNvPr>
          <p:cNvSpPr>
            <a:spLocks noGrp="1"/>
          </p:cNvSpPr>
          <p:nvPr>
            <p:ph type="body" sz="quarter" idx="16"/>
          </p:nvPr>
        </p:nvSpPr>
        <p:spPr/>
        <p:txBody>
          <a:bodyPr/>
          <a:lstStyle/>
          <a:p>
            <a:r>
              <a:rPr lang="en-US" dirty="0"/>
              <a:t>Introduction to the Coupa Supplier Portal (CSP)</a:t>
            </a:r>
          </a:p>
        </p:txBody>
      </p:sp>
      <p:sp>
        <p:nvSpPr>
          <p:cNvPr id="5" name="Text Placeholder 4">
            <a:extLst>
              <a:ext uri="{FF2B5EF4-FFF2-40B4-BE49-F238E27FC236}">
                <a16:creationId xmlns:a16="http://schemas.microsoft.com/office/drawing/2014/main" id="{FCE10D1B-4F49-4D62-85E0-E1AE2A44A603}"/>
              </a:ext>
            </a:extLst>
          </p:cNvPr>
          <p:cNvSpPr>
            <a:spLocks noGrp="1"/>
          </p:cNvSpPr>
          <p:nvPr>
            <p:ph type="body" sz="quarter" idx="12"/>
          </p:nvPr>
        </p:nvSpPr>
        <p:spPr/>
        <p:txBody>
          <a:bodyPr/>
          <a:lstStyle/>
          <a:p>
            <a:r>
              <a:rPr lang="en-US" dirty="0"/>
              <a:t>The Coupa Supplier Portal (CSP) is a free platform that suppliers can use to transact directly with CHS through Coupa.  The CSP allows a supplier to:</a:t>
            </a:r>
          </a:p>
          <a:p>
            <a:pPr lvl="1">
              <a:buClrTx/>
            </a:pPr>
            <a:r>
              <a:rPr lang="en-US" dirty="0"/>
              <a:t>Manage company information with CHS</a:t>
            </a:r>
          </a:p>
          <a:p>
            <a:pPr lvl="1">
              <a:buClrTx/>
            </a:pPr>
            <a:r>
              <a:rPr lang="en-US" dirty="0"/>
              <a:t>Electronically view Purchase Orders and invoice against those orders directly</a:t>
            </a:r>
          </a:p>
          <a:p>
            <a:pPr lvl="1">
              <a:buClrTx/>
            </a:pPr>
            <a:r>
              <a:rPr lang="en-US" dirty="0"/>
              <a:t>View the status of invoices in real-time</a:t>
            </a:r>
          </a:p>
          <a:p>
            <a:endParaRPr lang="en-US" dirty="0"/>
          </a:p>
        </p:txBody>
      </p:sp>
    </p:spTree>
    <p:extLst>
      <p:ext uri="{BB962C8B-B14F-4D97-AF65-F5344CB8AC3E}">
        <p14:creationId xmlns:p14="http://schemas.microsoft.com/office/powerpoint/2010/main" val="3927157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2633AD5-5355-4A76-A7A5-2B4D6D5F3705}"/>
              </a:ext>
            </a:extLst>
          </p:cNvPr>
          <p:cNvSpPr>
            <a:spLocks noGrp="1"/>
          </p:cNvSpPr>
          <p:nvPr>
            <p:ph type="ftr" sz="quarter" idx="10"/>
          </p:nvPr>
        </p:nvSpPr>
        <p:spPr/>
        <p:txBody>
          <a:bodyPr/>
          <a:lstStyle/>
          <a:p>
            <a:r>
              <a:rPr lang="en-US" dirty="0">
                <a:solidFill>
                  <a:srgbClr val="FFFFFF"/>
                </a:solidFill>
              </a:rPr>
              <a:t>© 2018 CHS Inc. Internal</a:t>
            </a:r>
          </a:p>
        </p:txBody>
      </p:sp>
      <p:sp>
        <p:nvSpPr>
          <p:cNvPr id="3" name="Slide Number Placeholder 2">
            <a:extLst>
              <a:ext uri="{FF2B5EF4-FFF2-40B4-BE49-F238E27FC236}">
                <a16:creationId xmlns:a16="http://schemas.microsoft.com/office/drawing/2014/main" id="{9BC1EEAD-4F5E-4557-B3BA-C58E9053500D}"/>
              </a:ext>
            </a:extLst>
          </p:cNvPr>
          <p:cNvSpPr>
            <a:spLocks noGrp="1"/>
          </p:cNvSpPr>
          <p:nvPr>
            <p:ph type="sldNum" sz="quarter" idx="11"/>
          </p:nvPr>
        </p:nvSpPr>
        <p:spPr/>
        <p:txBody>
          <a:bodyPr/>
          <a:lstStyle/>
          <a:p>
            <a:fld id="{6A6F46FF-D5FD-D344-AAD7-CAD0D68AD4E5}" type="slidenum">
              <a:rPr lang="en-US" smtClean="0"/>
              <a:pPr/>
              <a:t>4</a:t>
            </a:fld>
            <a:endParaRPr lang="en-US" dirty="0"/>
          </a:p>
        </p:txBody>
      </p:sp>
      <p:sp>
        <p:nvSpPr>
          <p:cNvPr id="6" name="Text Placeholder 6">
            <a:extLst>
              <a:ext uri="{FF2B5EF4-FFF2-40B4-BE49-F238E27FC236}">
                <a16:creationId xmlns:a16="http://schemas.microsoft.com/office/drawing/2014/main" id="{8C28A4BF-A5EC-4D68-8C4F-4299A7C205AC}"/>
              </a:ext>
            </a:extLst>
          </p:cNvPr>
          <p:cNvSpPr txBox="1">
            <a:spLocks noGrp="1"/>
          </p:cNvSpPr>
          <p:nvPr>
            <p:ph type="body" sz="quarter" idx="12"/>
          </p:nvPr>
        </p:nvSpPr>
        <p:spPr>
          <a:xfrm>
            <a:off x="657225" y="1186093"/>
            <a:ext cx="10080625" cy="950517"/>
          </a:xfrm>
          <a:prstGeom prst="rect">
            <a:avLst/>
          </a:prstGeom>
          <a:noFill/>
        </p:spPr>
        <p:txBody>
          <a:bodyPr wrap="square" rtlCol="0">
            <a:spAutoFit/>
          </a:bodyPr>
          <a:lstStyle/>
          <a:p>
            <a:r>
              <a:rPr lang="en-US" dirty="0"/>
              <a:t>Alternatively, a supplier can use </a:t>
            </a:r>
            <a:r>
              <a:rPr lang="en-US" dirty="0" err="1"/>
              <a:t>Coupa’s</a:t>
            </a:r>
            <a:r>
              <a:rPr lang="en-US" dirty="0"/>
              <a:t> Supplier Actionable Notification (SAN) functionality. </a:t>
            </a:r>
            <a:r>
              <a:rPr lang="en-US" b="0" dirty="0">
                <a:cs typeface="Arial" pitchFamily="34" charset="0"/>
              </a:rPr>
              <a:t>A supplier only needs to provide </a:t>
            </a:r>
            <a:r>
              <a:rPr lang="en-US" dirty="0">
                <a:cs typeface="Arial" pitchFamily="34" charset="0"/>
              </a:rPr>
              <a:t>an updated email address to receive POs</a:t>
            </a:r>
          </a:p>
          <a:p>
            <a:pPr lvl="1"/>
            <a:r>
              <a:rPr lang="en-US" b="0" dirty="0">
                <a:cs typeface="Arial" pitchFamily="34" charset="0"/>
              </a:rPr>
              <a:t>The email address should be regularly checked to ensure timely purchase to pay</a:t>
            </a:r>
          </a:p>
        </p:txBody>
      </p:sp>
      <p:sp>
        <p:nvSpPr>
          <p:cNvPr id="9" name="Text Placeholder 1">
            <a:extLst>
              <a:ext uri="{FF2B5EF4-FFF2-40B4-BE49-F238E27FC236}">
                <a16:creationId xmlns:a16="http://schemas.microsoft.com/office/drawing/2014/main" id="{00854E70-5093-4357-A0B3-89567D0B0535}"/>
              </a:ext>
            </a:extLst>
          </p:cNvPr>
          <p:cNvSpPr>
            <a:spLocks noGrp="1"/>
          </p:cNvSpPr>
          <p:nvPr>
            <p:ph type="body" sz="quarter" idx="16"/>
          </p:nvPr>
        </p:nvSpPr>
        <p:spPr>
          <a:xfrm>
            <a:off x="657225" y="319088"/>
            <a:ext cx="10777538" cy="587386"/>
          </a:xfrm>
        </p:spPr>
        <p:txBody>
          <a:bodyPr/>
          <a:lstStyle/>
          <a:p>
            <a:r>
              <a:rPr lang="en-US" dirty="0"/>
              <a:t>Introduction to Supplier Actionable Notifications (SAN)</a:t>
            </a:r>
          </a:p>
        </p:txBody>
      </p:sp>
    </p:spTree>
    <p:extLst>
      <p:ext uri="{BB962C8B-B14F-4D97-AF65-F5344CB8AC3E}">
        <p14:creationId xmlns:p14="http://schemas.microsoft.com/office/powerpoint/2010/main" val="1008332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9D94329-DEBE-4BF2-B0B4-16159C1B6B19}"/>
              </a:ext>
            </a:extLst>
          </p:cNvPr>
          <p:cNvSpPr>
            <a:spLocks noGrp="1"/>
          </p:cNvSpPr>
          <p:nvPr>
            <p:ph type="body" sz="quarter" idx="10"/>
          </p:nvPr>
        </p:nvSpPr>
        <p:spPr>
          <a:xfrm>
            <a:off x="657224" y="65316"/>
            <a:ext cx="10777520" cy="503852"/>
          </a:xfrm>
        </p:spPr>
        <p:txBody>
          <a:bodyPr/>
          <a:lstStyle/>
          <a:p>
            <a:r>
              <a:rPr lang="en-US" dirty="0"/>
              <a:t>Joining the Coupa Supplier Portal (CSP) </a:t>
            </a:r>
          </a:p>
        </p:txBody>
      </p:sp>
      <p:sp>
        <p:nvSpPr>
          <p:cNvPr id="4" name="Footer Placeholder 3">
            <a:extLst>
              <a:ext uri="{FF2B5EF4-FFF2-40B4-BE49-F238E27FC236}">
                <a16:creationId xmlns:a16="http://schemas.microsoft.com/office/drawing/2014/main" id="{2A658FE0-DD1C-4C7B-ACEE-F04655EA8CBC}"/>
              </a:ext>
            </a:extLst>
          </p:cNvPr>
          <p:cNvSpPr>
            <a:spLocks noGrp="1"/>
          </p:cNvSpPr>
          <p:nvPr>
            <p:ph type="ftr" sz="quarter" idx="11"/>
          </p:nvPr>
        </p:nvSpPr>
        <p:spPr/>
        <p:txBody>
          <a:bodyPr/>
          <a:lstStyle/>
          <a:p>
            <a:r>
              <a:rPr lang="en-US"/>
              <a:t>© 2018 CHS Inc. Internal</a:t>
            </a:r>
            <a:endParaRPr lang="en-US" dirty="0"/>
          </a:p>
        </p:txBody>
      </p:sp>
      <p:sp>
        <p:nvSpPr>
          <p:cNvPr id="5" name="Slide Number Placeholder 4">
            <a:extLst>
              <a:ext uri="{FF2B5EF4-FFF2-40B4-BE49-F238E27FC236}">
                <a16:creationId xmlns:a16="http://schemas.microsoft.com/office/drawing/2014/main" id="{064314BB-513B-429C-A8AF-0E3C8338A84F}"/>
              </a:ext>
            </a:extLst>
          </p:cNvPr>
          <p:cNvSpPr>
            <a:spLocks noGrp="1"/>
          </p:cNvSpPr>
          <p:nvPr>
            <p:ph type="sldNum" sz="quarter" idx="12"/>
          </p:nvPr>
        </p:nvSpPr>
        <p:spPr/>
        <p:txBody>
          <a:bodyPr/>
          <a:lstStyle/>
          <a:p>
            <a:fld id="{6A6F46FF-D5FD-D344-AAD7-CAD0D68AD4E5}" type="slidenum">
              <a:rPr lang="en-US" smtClean="0"/>
              <a:pPr/>
              <a:t>5</a:t>
            </a:fld>
            <a:endParaRPr lang="en-US" dirty="0"/>
          </a:p>
        </p:txBody>
      </p:sp>
      <p:sp>
        <p:nvSpPr>
          <p:cNvPr id="6" name="Slide Number Placeholder 3">
            <a:extLst>
              <a:ext uri="{FF2B5EF4-FFF2-40B4-BE49-F238E27FC236}">
                <a16:creationId xmlns:a16="http://schemas.microsoft.com/office/drawing/2014/main" id="{84DB8562-6A55-44F9-BBB9-67ECCE0DBE3D}"/>
              </a:ext>
            </a:extLst>
          </p:cNvPr>
          <p:cNvSpPr txBox="1">
            <a:spLocks/>
          </p:cNvSpPr>
          <p:nvPr/>
        </p:nvSpPr>
        <p:spPr>
          <a:xfrm>
            <a:off x="8735324" y="6356351"/>
            <a:ext cx="1904920" cy="365125"/>
          </a:xfrm>
          <a:prstGeom prst="rect">
            <a:avLst/>
          </a:prstGeom>
        </p:spPr>
        <p:txBody>
          <a:bodyPr vert="horz" lIns="91440" tIns="45720" rIns="91440" bIns="45720" rtlCol="0" anchor="ctr"/>
          <a:lstStyle>
            <a:defPPr>
              <a:defRPr lang="en-US"/>
            </a:defPPr>
            <a:lvl1pPr marL="0" algn="ctr" defTabSz="914377" rtl="0" eaLnBrk="1" latinLnBrk="0" hangingPunct="1">
              <a:defRPr sz="1000" kern="1200">
                <a:solidFill>
                  <a:schemeClr val="bg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BE383E08-CA09-4A60-AD37-2060D4DFBE8C}" type="slidenum">
              <a:rPr lang="en-US" smtClean="0"/>
              <a:pPr/>
              <a:t>5</a:t>
            </a:fld>
            <a:endParaRPr lang="en-US" dirty="0"/>
          </a:p>
        </p:txBody>
      </p:sp>
      <p:sp>
        <p:nvSpPr>
          <p:cNvPr id="7" name="Text Placeholder 2">
            <a:extLst>
              <a:ext uri="{FF2B5EF4-FFF2-40B4-BE49-F238E27FC236}">
                <a16:creationId xmlns:a16="http://schemas.microsoft.com/office/drawing/2014/main" id="{9057024D-9A14-42C2-B931-AA9FC5FFA99C}"/>
              </a:ext>
            </a:extLst>
          </p:cNvPr>
          <p:cNvSpPr txBox="1">
            <a:spLocks/>
          </p:cNvSpPr>
          <p:nvPr/>
        </p:nvSpPr>
        <p:spPr>
          <a:xfrm>
            <a:off x="657224" y="746450"/>
            <a:ext cx="11228387" cy="5305394"/>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2"/>
                </a:solidFill>
              </a:rPr>
              <a:t>To link with CHS on the CSP, the supplier contact will receive the following email:</a:t>
            </a:r>
          </a:p>
          <a:p>
            <a:endParaRPr lang="en-US" sz="2000" dirty="0">
              <a:solidFill>
                <a:schemeClr val="bg2"/>
              </a:solidFill>
            </a:endParaRPr>
          </a:p>
          <a:p>
            <a:endParaRPr lang="en-US" sz="2000" dirty="0">
              <a:solidFill>
                <a:schemeClr val="bg2"/>
              </a:solidFill>
            </a:endParaRPr>
          </a:p>
          <a:p>
            <a:endParaRPr lang="en-US" sz="2000" dirty="0">
              <a:solidFill>
                <a:schemeClr val="bg2"/>
              </a:solidFill>
            </a:endParaRPr>
          </a:p>
          <a:p>
            <a:endParaRPr lang="en-US" sz="2000" dirty="0">
              <a:solidFill>
                <a:schemeClr val="bg2"/>
              </a:solidFill>
            </a:endParaRPr>
          </a:p>
          <a:p>
            <a:pPr marL="0" indent="0">
              <a:buNone/>
            </a:pPr>
            <a:endParaRPr lang="en-US" sz="2000" dirty="0">
              <a:solidFill>
                <a:schemeClr val="bg2"/>
              </a:solidFill>
            </a:endParaRPr>
          </a:p>
          <a:p>
            <a:r>
              <a:rPr lang="en-US" sz="2000" dirty="0">
                <a:solidFill>
                  <a:schemeClr val="bg2"/>
                </a:solidFill>
              </a:rPr>
              <a:t>Suppliers will be prompted to create an account and take a guided tour of the portal</a:t>
            </a:r>
          </a:p>
          <a:p>
            <a:endParaRPr lang="en-US" sz="2000" b="1" dirty="0">
              <a:solidFill>
                <a:schemeClr val="bg2"/>
              </a:solidFill>
            </a:endParaRPr>
          </a:p>
          <a:p>
            <a:endParaRPr lang="en-US" sz="2000" b="1" dirty="0">
              <a:solidFill>
                <a:schemeClr val="bg2"/>
              </a:solidFill>
            </a:endParaRPr>
          </a:p>
          <a:p>
            <a:endParaRPr lang="en-US" sz="2000" b="1" dirty="0">
              <a:solidFill>
                <a:schemeClr val="bg2"/>
              </a:solidFill>
            </a:endParaRPr>
          </a:p>
          <a:p>
            <a:endParaRPr lang="en-US" sz="2000" b="1" dirty="0">
              <a:solidFill>
                <a:schemeClr val="bg2"/>
              </a:solidFill>
            </a:endParaRPr>
          </a:p>
          <a:p>
            <a:r>
              <a:rPr lang="en-US" sz="2000" i="1" dirty="0">
                <a:solidFill>
                  <a:schemeClr val="bg2"/>
                </a:solidFill>
              </a:rPr>
              <a:t>Suppliers not opting for this method of PO/Invoice Transmission need to provide a valid business email in order to receive POs and Transmit Invoices back to Coupa</a:t>
            </a:r>
          </a:p>
        </p:txBody>
      </p:sp>
      <p:pic>
        <p:nvPicPr>
          <p:cNvPr id="8" name="Picture 7">
            <a:extLst>
              <a:ext uri="{FF2B5EF4-FFF2-40B4-BE49-F238E27FC236}">
                <a16:creationId xmlns:a16="http://schemas.microsoft.com/office/drawing/2014/main" id="{EBAD230B-CF61-4F16-A740-B586BB9DC0C3}"/>
              </a:ext>
            </a:extLst>
          </p:cNvPr>
          <p:cNvPicPr>
            <a:picLocks noChangeAspect="1"/>
          </p:cNvPicPr>
          <p:nvPr/>
        </p:nvPicPr>
        <p:blipFill>
          <a:blip r:embed="rId3"/>
          <a:stretch>
            <a:fillRect/>
          </a:stretch>
        </p:blipFill>
        <p:spPr>
          <a:xfrm>
            <a:off x="2809987" y="1241447"/>
            <a:ext cx="6568850" cy="1735017"/>
          </a:xfrm>
          <a:prstGeom prst="rect">
            <a:avLst/>
          </a:prstGeom>
        </p:spPr>
      </p:pic>
      <p:pic>
        <p:nvPicPr>
          <p:cNvPr id="9" name="Picture 8">
            <a:extLst>
              <a:ext uri="{FF2B5EF4-FFF2-40B4-BE49-F238E27FC236}">
                <a16:creationId xmlns:a16="http://schemas.microsoft.com/office/drawing/2014/main" id="{8EA9CB5F-F599-4E86-98A3-7DB425AC12B3}"/>
              </a:ext>
            </a:extLst>
          </p:cNvPr>
          <p:cNvPicPr>
            <a:picLocks noChangeAspect="1"/>
          </p:cNvPicPr>
          <p:nvPr/>
        </p:nvPicPr>
        <p:blipFill>
          <a:blip r:embed="rId4"/>
          <a:stretch>
            <a:fillRect/>
          </a:stretch>
        </p:blipFill>
        <p:spPr>
          <a:xfrm>
            <a:off x="2388637" y="3578283"/>
            <a:ext cx="2405304" cy="1525065"/>
          </a:xfrm>
          <a:prstGeom prst="rect">
            <a:avLst/>
          </a:prstGeom>
        </p:spPr>
      </p:pic>
      <p:pic>
        <p:nvPicPr>
          <p:cNvPr id="10" name="Picture 9">
            <a:extLst>
              <a:ext uri="{FF2B5EF4-FFF2-40B4-BE49-F238E27FC236}">
                <a16:creationId xmlns:a16="http://schemas.microsoft.com/office/drawing/2014/main" id="{F38C5616-D14D-45E4-B17A-E2E248CA6842}"/>
              </a:ext>
            </a:extLst>
          </p:cNvPr>
          <p:cNvPicPr>
            <a:picLocks noChangeAspect="1"/>
          </p:cNvPicPr>
          <p:nvPr/>
        </p:nvPicPr>
        <p:blipFill>
          <a:blip r:embed="rId5"/>
          <a:stretch>
            <a:fillRect/>
          </a:stretch>
        </p:blipFill>
        <p:spPr>
          <a:xfrm>
            <a:off x="6966948" y="3595490"/>
            <a:ext cx="2441187" cy="1525065"/>
          </a:xfrm>
          <a:prstGeom prst="rect">
            <a:avLst/>
          </a:prstGeom>
          <a:ln>
            <a:solidFill>
              <a:schemeClr val="tx1"/>
            </a:solidFill>
          </a:ln>
        </p:spPr>
      </p:pic>
      <p:sp>
        <p:nvSpPr>
          <p:cNvPr id="11" name="Arrow: Right 10">
            <a:extLst>
              <a:ext uri="{FF2B5EF4-FFF2-40B4-BE49-F238E27FC236}">
                <a16:creationId xmlns:a16="http://schemas.microsoft.com/office/drawing/2014/main" id="{B668D6D1-364B-4B51-8BCC-174A3902E4EB}"/>
              </a:ext>
            </a:extLst>
          </p:cNvPr>
          <p:cNvSpPr/>
          <p:nvPr/>
        </p:nvSpPr>
        <p:spPr>
          <a:xfrm>
            <a:off x="5593295" y="4171403"/>
            <a:ext cx="574299" cy="461639"/>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err="1">
              <a:solidFill>
                <a:schemeClr val="accent6">
                  <a:lumMod val="85000"/>
                  <a:lumOff val="15000"/>
                </a:schemeClr>
              </a:solidFill>
            </a:endParaRPr>
          </a:p>
        </p:txBody>
      </p:sp>
    </p:spTree>
    <p:extLst>
      <p:ext uri="{BB962C8B-B14F-4D97-AF65-F5344CB8AC3E}">
        <p14:creationId xmlns:p14="http://schemas.microsoft.com/office/powerpoint/2010/main" val="1384440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431CD1-936D-440E-B3C3-3B589693968C}"/>
              </a:ext>
            </a:extLst>
          </p:cNvPr>
          <p:cNvSpPr>
            <a:spLocks noGrp="1"/>
          </p:cNvSpPr>
          <p:nvPr>
            <p:ph type="body" sz="quarter" idx="10"/>
          </p:nvPr>
        </p:nvSpPr>
        <p:spPr/>
        <p:txBody>
          <a:bodyPr/>
          <a:lstStyle/>
          <a:p>
            <a:r>
              <a:rPr lang="en-US" dirty="0"/>
              <a:t>Adding Additional CSP Users</a:t>
            </a:r>
          </a:p>
        </p:txBody>
      </p:sp>
      <p:sp>
        <p:nvSpPr>
          <p:cNvPr id="4" name="Footer Placeholder 3">
            <a:extLst>
              <a:ext uri="{FF2B5EF4-FFF2-40B4-BE49-F238E27FC236}">
                <a16:creationId xmlns:a16="http://schemas.microsoft.com/office/drawing/2014/main" id="{75C92182-56C8-48C5-95B9-73D4BF6C77F0}"/>
              </a:ext>
            </a:extLst>
          </p:cNvPr>
          <p:cNvSpPr>
            <a:spLocks noGrp="1"/>
          </p:cNvSpPr>
          <p:nvPr>
            <p:ph type="ftr" sz="quarter" idx="11"/>
          </p:nvPr>
        </p:nvSpPr>
        <p:spPr/>
        <p:txBody>
          <a:bodyPr/>
          <a:lstStyle/>
          <a:p>
            <a:r>
              <a:rPr lang="en-US"/>
              <a:t>© 2018 CHS Inc. Internal</a:t>
            </a:r>
            <a:endParaRPr lang="en-US" dirty="0"/>
          </a:p>
        </p:txBody>
      </p:sp>
      <p:sp>
        <p:nvSpPr>
          <p:cNvPr id="5" name="Slide Number Placeholder 4">
            <a:extLst>
              <a:ext uri="{FF2B5EF4-FFF2-40B4-BE49-F238E27FC236}">
                <a16:creationId xmlns:a16="http://schemas.microsoft.com/office/drawing/2014/main" id="{41487F6D-D058-449B-AC07-AFE1116E0F17}"/>
              </a:ext>
            </a:extLst>
          </p:cNvPr>
          <p:cNvSpPr>
            <a:spLocks noGrp="1"/>
          </p:cNvSpPr>
          <p:nvPr>
            <p:ph type="sldNum" sz="quarter" idx="12"/>
          </p:nvPr>
        </p:nvSpPr>
        <p:spPr/>
        <p:txBody>
          <a:bodyPr/>
          <a:lstStyle/>
          <a:p>
            <a:fld id="{6A6F46FF-D5FD-D344-AAD7-CAD0D68AD4E5}" type="slidenum">
              <a:rPr lang="en-US" smtClean="0"/>
              <a:pPr/>
              <a:t>6</a:t>
            </a:fld>
            <a:endParaRPr lang="en-US" dirty="0"/>
          </a:p>
        </p:txBody>
      </p:sp>
      <p:pic>
        <p:nvPicPr>
          <p:cNvPr id="7" name="Picture 6">
            <a:extLst>
              <a:ext uri="{FF2B5EF4-FFF2-40B4-BE49-F238E27FC236}">
                <a16:creationId xmlns:a16="http://schemas.microsoft.com/office/drawing/2014/main" id="{6C5BD1AA-A807-4052-9FEE-042F7575F024}"/>
              </a:ext>
            </a:extLst>
          </p:cNvPr>
          <p:cNvPicPr>
            <a:picLocks noChangeAspect="1"/>
          </p:cNvPicPr>
          <p:nvPr/>
        </p:nvPicPr>
        <p:blipFill>
          <a:blip r:embed="rId2"/>
          <a:stretch>
            <a:fillRect/>
          </a:stretch>
        </p:blipFill>
        <p:spPr>
          <a:xfrm>
            <a:off x="1695635" y="1382526"/>
            <a:ext cx="8800730" cy="1404811"/>
          </a:xfrm>
          <a:prstGeom prst="rect">
            <a:avLst/>
          </a:prstGeom>
        </p:spPr>
      </p:pic>
      <p:sp>
        <p:nvSpPr>
          <p:cNvPr id="8" name="Rounded Rectangle 9">
            <a:extLst>
              <a:ext uri="{FF2B5EF4-FFF2-40B4-BE49-F238E27FC236}">
                <a16:creationId xmlns:a16="http://schemas.microsoft.com/office/drawing/2014/main" id="{8DB9082F-101D-49F2-821A-866A824820FF}"/>
              </a:ext>
            </a:extLst>
          </p:cNvPr>
          <p:cNvSpPr/>
          <p:nvPr/>
        </p:nvSpPr>
        <p:spPr bwMode="auto">
          <a:xfrm flipV="1">
            <a:off x="7066626" y="1828799"/>
            <a:ext cx="701336" cy="319598"/>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9" name="Rounded Rectangle 9">
            <a:extLst>
              <a:ext uri="{FF2B5EF4-FFF2-40B4-BE49-F238E27FC236}">
                <a16:creationId xmlns:a16="http://schemas.microsoft.com/office/drawing/2014/main" id="{87500206-6657-490B-B3E3-0CDD7659CE38}"/>
              </a:ext>
            </a:extLst>
          </p:cNvPr>
          <p:cNvSpPr/>
          <p:nvPr/>
        </p:nvSpPr>
        <p:spPr bwMode="auto">
          <a:xfrm flipV="1">
            <a:off x="9349666" y="2403120"/>
            <a:ext cx="930676" cy="319598"/>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811163CD-F71C-4D11-B343-DD3BAF7DBEBC}"/>
              </a:ext>
            </a:extLst>
          </p:cNvPr>
          <p:cNvSpPr/>
          <p:nvPr/>
        </p:nvSpPr>
        <p:spPr>
          <a:xfrm>
            <a:off x="7572652" y="1642368"/>
            <a:ext cx="310719" cy="230821"/>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1</a:t>
            </a:r>
          </a:p>
        </p:txBody>
      </p:sp>
      <p:sp>
        <p:nvSpPr>
          <p:cNvPr id="11" name="Oval 10">
            <a:extLst>
              <a:ext uri="{FF2B5EF4-FFF2-40B4-BE49-F238E27FC236}">
                <a16:creationId xmlns:a16="http://schemas.microsoft.com/office/drawing/2014/main" id="{7FAA2F67-C846-4AC4-9885-040478AEF18B}"/>
              </a:ext>
            </a:extLst>
          </p:cNvPr>
          <p:cNvSpPr/>
          <p:nvPr/>
        </p:nvSpPr>
        <p:spPr>
          <a:xfrm>
            <a:off x="10077634" y="2287709"/>
            <a:ext cx="310719" cy="230821"/>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2</a:t>
            </a:r>
          </a:p>
        </p:txBody>
      </p:sp>
      <p:cxnSp>
        <p:nvCxnSpPr>
          <p:cNvPr id="12" name="Straight Arrow Connector 11">
            <a:extLst>
              <a:ext uri="{FF2B5EF4-FFF2-40B4-BE49-F238E27FC236}">
                <a16:creationId xmlns:a16="http://schemas.microsoft.com/office/drawing/2014/main" id="{535EE746-EAA7-4C7B-A0FE-AADB45B5A579}"/>
              </a:ext>
            </a:extLst>
          </p:cNvPr>
          <p:cNvCxnSpPr>
            <a:cxnSpLocks/>
          </p:cNvCxnSpPr>
          <p:nvPr/>
        </p:nvCxnSpPr>
        <p:spPr>
          <a:xfrm flipH="1">
            <a:off x="7883371" y="1642368"/>
            <a:ext cx="2744681" cy="11541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82D2789-FFD6-4D2A-9031-BE056A2ECADA}"/>
              </a:ext>
            </a:extLst>
          </p:cNvPr>
          <p:cNvCxnSpPr>
            <a:cxnSpLocks/>
            <a:endCxn id="11" idx="7"/>
          </p:cNvCxnSpPr>
          <p:nvPr/>
        </p:nvCxnSpPr>
        <p:spPr>
          <a:xfrm flipH="1">
            <a:off x="10342849" y="1642368"/>
            <a:ext cx="257830" cy="67914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9A489B8-C8DD-4B44-9531-BACC10B7C79A}"/>
              </a:ext>
            </a:extLst>
          </p:cNvPr>
          <p:cNvSpPr txBox="1"/>
          <p:nvPr/>
        </p:nvSpPr>
        <p:spPr>
          <a:xfrm>
            <a:off x="10573610" y="280450"/>
            <a:ext cx="1618389" cy="1477328"/>
          </a:xfrm>
          <a:prstGeom prst="rect">
            <a:avLst/>
          </a:prstGeom>
          <a:solidFill>
            <a:schemeClr val="bg1">
              <a:lumMod val="95000"/>
            </a:schemeClr>
          </a:solidFill>
        </p:spPr>
        <p:txBody>
          <a:bodyPr wrap="square" rtlCol="0">
            <a:spAutoFit/>
          </a:bodyPr>
          <a:lstStyle/>
          <a:p>
            <a:r>
              <a:rPr lang="en-US" dirty="0">
                <a:solidFill>
                  <a:schemeClr val="bg2"/>
                </a:solidFill>
              </a:rPr>
              <a:t>To add users, first select “Admin” then click “Invite User”</a:t>
            </a:r>
          </a:p>
        </p:txBody>
      </p:sp>
      <p:pic>
        <p:nvPicPr>
          <p:cNvPr id="20" name="Picture 19">
            <a:extLst>
              <a:ext uri="{FF2B5EF4-FFF2-40B4-BE49-F238E27FC236}">
                <a16:creationId xmlns:a16="http://schemas.microsoft.com/office/drawing/2014/main" id="{A92DF9DC-8382-413D-9EC4-2089B398578E}"/>
              </a:ext>
            </a:extLst>
          </p:cNvPr>
          <p:cNvPicPr>
            <a:picLocks noChangeAspect="1"/>
          </p:cNvPicPr>
          <p:nvPr/>
        </p:nvPicPr>
        <p:blipFill>
          <a:blip r:embed="rId3"/>
          <a:stretch>
            <a:fillRect/>
          </a:stretch>
        </p:blipFill>
        <p:spPr>
          <a:xfrm>
            <a:off x="4802743" y="3577701"/>
            <a:ext cx="2586515" cy="2460827"/>
          </a:xfrm>
          <a:prstGeom prst="rect">
            <a:avLst/>
          </a:prstGeom>
        </p:spPr>
      </p:pic>
      <p:sp>
        <p:nvSpPr>
          <p:cNvPr id="21" name="Arrow: Down 20">
            <a:extLst>
              <a:ext uri="{FF2B5EF4-FFF2-40B4-BE49-F238E27FC236}">
                <a16:creationId xmlns:a16="http://schemas.microsoft.com/office/drawing/2014/main" id="{839DA679-6AA1-4753-B6D8-F8A54F406EB1}"/>
              </a:ext>
            </a:extLst>
          </p:cNvPr>
          <p:cNvSpPr/>
          <p:nvPr/>
        </p:nvSpPr>
        <p:spPr>
          <a:xfrm>
            <a:off x="5891814" y="2902998"/>
            <a:ext cx="408372" cy="4616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9443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B116C90-2D8E-4B84-92C2-0230C7F10F80}"/>
              </a:ext>
            </a:extLst>
          </p:cNvPr>
          <p:cNvPicPr>
            <a:picLocks noGrp="1" noChangeAspect="1"/>
          </p:cNvPicPr>
          <p:nvPr>
            <p:ph sz="quarter" idx="27"/>
          </p:nvPr>
        </p:nvPicPr>
        <p:blipFill>
          <a:blip r:embed="rId2"/>
          <a:stretch>
            <a:fillRect/>
          </a:stretch>
        </p:blipFill>
        <p:spPr>
          <a:xfrm>
            <a:off x="1195825" y="1740024"/>
            <a:ext cx="3576797" cy="2530324"/>
          </a:xfrm>
          <a:prstGeom prst="rect">
            <a:avLst/>
          </a:prstGeom>
        </p:spPr>
      </p:pic>
      <p:pic>
        <p:nvPicPr>
          <p:cNvPr id="7" name="Picture 6">
            <a:extLst>
              <a:ext uri="{FF2B5EF4-FFF2-40B4-BE49-F238E27FC236}">
                <a16:creationId xmlns:a16="http://schemas.microsoft.com/office/drawing/2014/main" id="{4B92F50B-8F18-4883-A7AF-1ED7D1BA1E12}"/>
              </a:ext>
            </a:extLst>
          </p:cNvPr>
          <p:cNvPicPr>
            <a:picLocks noChangeAspect="1"/>
          </p:cNvPicPr>
          <p:nvPr/>
        </p:nvPicPr>
        <p:blipFill>
          <a:blip r:embed="rId3"/>
          <a:stretch>
            <a:fillRect/>
          </a:stretch>
        </p:blipFill>
        <p:spPr>
          <a:xfrm>
            <a:off x="1195825" y="4321893"/>
            <a:ext cx="3576797" cy="1544893"/>
          </a:xfrm>
          <a:prstGeom prst="rect">
            <a:avLst/>
          </a:prstGeom>
        </p:spPr>
      </p:pic>
      <p:sp>
        <p:nvSpPr>
          <p:cNvPr id="3" name="Text Placeholder 2">
            <a:extLst>
              <a:ext uri="{FF2B5EF4-FFF2-40B4-BE49-F238E27FC236}">
                <a16:creationId xmlns:a16="http://schemas.microsoft.com/office/drawing/2014/main" id="{E4DB4946-4C7B-469D-9C0B-22554E4C5464}"/>
              </a:ext>
            </a:extLst>
          </p:cNvPr>
          <p:cNvSpPr>
            <a:spLocks noGrp="1"/>
          </p:cNvSpPr>
          <p:nvPr>
            <p:ph type="body" sz="quarter" idx="10"/>
          </p:nvPr>
        </p:nvSpPr>
        <p:spPr/>
        <p:txBody>
          <a:bodyPr/>
          <a:lstStyle/>
          <a:p>
            <a:r>
              <a:rPr lang="en-US" dirty="0"/>
              <a:t>Receiving and Viewing POs (CSP)</a:t>
            </a:r>
          </a:p>
        </p:txBody>
      </p:sp>
      <p:sp>
        <p:nvSpPr>
          <p:cNvPr id="4" name="Footer Placeholder 3">
            <a:extLst>
              <a:ext uri="{FF2B5EF4-FFF2-40B4-BE49-F238E27FC236}">
                <a16:creationId xmlns:a16="http://schemas.microsoft.com/office/drawing/2014/main" id="{40737645-40B8-4F34-8E83-29C2EFEC2979}"/>
              </a:ext>
            </a:extLst>
          </p:cNvPr>
          <p:cNvSpPr>
            <a:spLocks noGrp="1"/>
          </p:cNvSpPr>
          <p:nvPr>
            <p:ph type="ftr" sz="quarter" idx="11"/>
          </p:nvPr>
        </p:nvSpPr>
        <p:spPr/>
        <p:txBody>
          <a:bodyPr/>
          <a:lstStyle/>
          <a:p>
            <a:r>
              <a:rPr lang="en-US"/>
              <a:t>© 2018 CHS Inc. Internal</a:t>
            </a:r>
            <a:endParaRPr lang="en-US" dirty="0"/>
          </a:p>
        </p:txBody>
      </p:sp>
      <p:sp>
        <p:nvSpPr>
          <p:cNvPr id="5" name="Slide Number Placeholder 4">
            <a:extLst>
              <a:ext uri="{FF2B5EF4-FFF2-40B4-BE49-F238E27FC236}">
                <a16:creationId xmlns:a16="http://schemas.microsoft.com/office/drawing/2014/main" id="{AE952630-9AD8-41A9-9A03-70C194DF4590}"/>
              </a:ext>
            </a:extLst>
          </p:cNvPr>
          <p:cNvSpPr>
            <a:spLocks noGrp="1"/>
          </p:cNvSpPr>
          <p:nvPr>
            <p:ph type="sldNum" sz="quarter" idx="12"/>
          </p:nvPr>
        </p:nvSpPr>
        <p:spPr/>
        <p:txBody>
          <a:bodyPr/>
          <a:lstStyle/>
          <a:p>
            <a:fld id="{6A6F46FF-D5FD-D344-AAD7-CAD0D68AD4E5}" type="slidenum">
              <a:rPr lang="en-US" smtClean="0"/>
              <a:pPr/>
              <a:t>7</a:t>
            </a:fld>
            <a:endParaRPr lang="en-US" dirty="0"/>
          </a:p>
        </p:txBody>
      </p:sp>
      <p:pic>
        <p:nvPicPr>
          <p:cNvPr id="8" name="Picture 7">
            <a:extLst>
              <a:ext uri="{FF2B5EF4-FFF2-40B4-BE49-F238E27FC236}">
                <a16:creationId xmlns:a16="http://schemas.microsoft.com/office/drawing/2014/main" id="{F59B0D0B-EE9E-49CC-98D7-BC5BD087E916}"/>
              </a:ext>
            </a:extLst>
          </p:cNvPr>
          <p:cNvPicPr>
            <a:picLocks noChangeAspect="1"/>
          </p:cNvPicPr>
          <p:nvPr/>
        </p:nvPicPr>
        <p:blipFill>
          <a:blip r:embed="rId4"/>
          <a:stretch>
            <a:fillRect/>
          </a:stretch>
        </p:blipFill>
        <p:spPr>
          <a:xfrm>
            <a:off x="5619700" y="1740024"/>
            <a:ext cx="5256838" cy="2962046"/>
          </a:xfrm>
          <a:prstGeom prst="rect">
            <a:avLst/>
          </a:prstGeom>
        </p:spPr>
      </p:pic>
      <p:sp>
        <p:nvSpPr>
          <p:cNvPr id="9" name="TextBox 8">
            <a:extLst>
              <a:ext uri="{FF2B5EF4-FFF2-40B4-BE49-F238E27FC236}">
                <a16:creationId xmlns:a16="http://schemas.microsoft.com/office/drawing/2014/main" id="{B9A311DD-1DF0-4943-B525-1B6C59BFF2B0}"/>
              </a:ext>
            </a:extLst>
          </p:cNvPr>
          <p:cNvSpPr txBox="1"/>
          <p:nvPr/>
        </p:nvSpPr>
        <p:spPr>
          <a:xfrm>
            <a:off x="2192784" y="1455938"/>
            <a:ext cx="1376039" cy="276999"/>
          </a:xfrm>
          <a:prstGeom prst="rect">
            <a:avLst/>
          </a:prstGeom>
          <a:noFill/>
        </p:spPr>
        <p:txBody>
          <a:bodyPr wrap="square" rtlCol="0">
            <a:spAutoFit/>
          </a:bodyPr>
          <a:lstStyle/>
          <a:p>
            <a:r>
              <a:rPr lang="en-US" sz="1200" b="1" dirty="0">
                <a:solidFill>
                  <a:schemeClr val="bg2"/>
                </a:solidFill>
              </a:rPr>
              <a:t>PO Email</a:t>
            </a:r>
          </a:p>
        </p:txBody>
      </p:sp>
      <p:sp>
        <p:nvSpPr>
          <p:cNvPr id="10" name="TextBox 9">
            <a:extLst>
              <a:ext uri="{FF2B5EF4-FFF2-40B4-BE49-F238E27FC236}">
                <a16:creationId xmlns:a16="http://schemas.microsoft.com/office/drawing/2014/main" id="{07E03C32-A7A1-4D6B-9DD7-E4F5A3FD8CA8}"/>
              </a:ext>
            </a:extLst>
          </p:cNvPr>
          <p:cNvSpPr txBox="1"/>
          <p:nvPr/>
        </p:nvSpPr>
        <p:spPr>
          <a:xfrm>
            <a:off x="7476492" y="1455937"/>
            <a:ext cx="1376039" cy="276999"/>
          </a:xfrm>
          <a:prstGeom prst="rect">
            <a:avLst/>
          </a:prstGeom>
          <a:noFill/>
        </p:spPr>
        <p:txBody>
          <a:bodyPr wrap="square" rtlCol="0">
            <a:spAutoFit/>
          </a:bodyPr>
          <a:lstStyle/>
          <a:p>
            <a:r>
              <a:rPr lang="en-US" sz="1200" b="1" dirty="0">
                <a:solidFill>
                  <a:schemeClr val="bg2"/>
                </a:solidFill>
              </a:rPr>
              <a:t>PO in CSP</a:t>
            </a:r>
          </a:p>
        </p:txBody>
      </p:sp>
    </p:spTree>
    <p:extLst>
      <p:ext uri="{BB962C8B-B14F-4D97-AF65-F5344CB8AC3E}">
        <p14:creationId xmlns:p14="http://schemas.microsoft.com/office/powerpoint/2010/main" val="2816387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7A9630D-0CDB-4209-9680-79C1EDA39CA1}"/>
              </a:ext>
            </a:extLst>
          </p:cNvPr>
          <p:cNvSpPr>
            <a:spLocks noGrp="1"/>
          </p:cNvSpPr>
          <p:nvPr>
            <p:ph type="body" sz="quarter" idx="10"/>
          </p:nvPr>
        </p:nvSpPr>
        <p:spPr/>
        <p:txBody>
          <a:bodyPr/>
          <a:lstStyle/>
          <a:p>
            <a:r>
              <a:rPr lang="en-US" dirty="0"/>
              <a:t>Acknowledge PO (CSP)</a:t>
            </a:r>
          </a:p>
        </p:txBody>
      </p:sp>
      <p:sp>
        <p:nvSpPr>
          <p:cNvPr id="4" name="Footer Placeholder 3">
            <a:extLst>
              <a:ext uri="{FF2B5EF4-FFF2-40B4-BE49-F238E27FC236}">
                <a16:creationId xmlns:a16="http://schemas.microsoft.com/office/drawing/2014/main" id="{A9872761-F616-4C5C-86FD-58090EC0362D}"/>
              </a:ext>
            </a:extLst>
          </p:cNvPr>
          <p:cNvSpPr>
            <a:spLocks noGrp="1"/>
          </p:cNvSpPr>
          <p:nvPr>
            <p:ph type="ftr" sz="quarter" idx="11"/>
          </p:nvPr>
        </p:nvSpPr>
        <p:spPr/>
        <p:txBody>
          <a:bodyPr/>
          <a:lstStyle/>
          <a:p>
            <a:r>
              <a:rPr lang="en-US"/>
              <a:t>© 2018 CHS Inc. Internal</a:t>
            </a:r>
            <a:endParaRPr lang="en-US" dirty="0"/>
          </a:p>
        </p:txBody>
      </p:sp>
      <p:sp>
        <p:nvSpPr>
          <p:cNvPr id="5" name="Slide Number Placeholder 4">
            <a:extLst>
              <a:ext uri="{FF2B5EF4-FFF2-40B4-BE49-F238E27FC236}">
                <a16:creationId xmlns:a16="http://schemas.microsoft.com/office/drawing/2014/main" id="{A2FCECA8-30A6-49D4-86F4-4EBDD0C87C76}"/>
              </a:ext>
            </a:extLst>
          </p:cNvPr>
          <p:cNvSpPr>
            <a:spLocks noGrp="1"/>
          </p:cNvSpPr>
          <p:nvPr>
            <p:ph type="sldNum" sz="quarter" idx="12"/>
          </p:nvPr>
        </p:nvSpPr>
        <p:spPr/>
        <p:txBody>
          <a:bodyPr/>
          <a:lstStyle/>
          <a:p>
            <a:fld id="{6A6F46FF-D5FD-D344-AAD7-CAD0D68AD4E5}" type="slidenum">
              <a:rPr lang="en-US" smtClean="0"/>
              <a:pPr/>
              <a:t>8</a:t>
            </a:fld>
            <a:endParaRPr lang="en-US" dirty="0"/>
          </a:p>
        </p:txBody>
      </p:sp>
      <p:pic>
        <p:nvPicPr>
          <p:cNvPr id="6" name="Picture 5">
            <a:extLst>
              <a:ext uri="{FF2B5EF4-FFF2-40B4-BE49-F238E27FC236}">
                <a16:creationId xmlns:a16="http://schemas.microsoft.com/office/drawing/2014/main" id="{07AED0D8-DE80-437B-A5AC-E02E9BAAFB88}"/>
              </a:ext>
            </a:extLst>
          </p:cNvPr>
          <p:cNvPicPr>
            <a:picLocks noChangeAspect="1"/>
          </p:cNvPicPr>
          <p:nvPr/>
        </p:nvPicPr>
        <p:blipFill>
          <a:blip r:embed="rId2"/>
          <a:stretch>
            <a:fillRect/>
          </a:stretch>
        </p:blipFill>
        <p:spPr>
          <a:xfrm>
            <a:off x="2254082" y="1336843"/>
            <a:ext cx="7683837" cy="4106527"/>
          </a:xfrm>
          <a:prstGeom prst="rect">
            <a:avLst/>
          </a:prstGeom>
        </p:spPr>
      </p:pic>
      <p:sp>
        <p:nvSpPr>
          <p:cNvPr id="7" name="Rounded Rectangle 9">
            <a:extLst>
              <a:ext uri="{FF2B5EF4-FFF2-40B4-BE49-F238E27FC236}">
                <a16:creationId xmlns:a16="http://schemas.microsoft.com/office/drawing/2014/main" id="{417FB907-8A22-4AA1-8693-51E63F62C66B}"/>
              </a:ext>
            </a:extLst>
          </p:cNvPr>
          <p:cNvSpPr/>
          <p:nvPr/>
        </p:nvSpPr>
        <p:spPr bwMode="auto">
          <a:xfrm flipV="1">
            <a:off x="3150852" y="4927002"/>
            <a:ext cx="883266" cy="222776"/>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9" name="Straight Arrow Connector 8">
            <a:extLst>
              <a:ext uri="{FF2B5EF4-FFF2-40B4-BE49-F238E27FC236}">
                <a16:creationId xmlns:a16="http://schemas.microsoft.com/office/drawing/2014/main" id="{01EB06ED-4761-43F8-9AD3-7C78B0045571}"/>
              </a:ext>
            </a:extLst>
          </p:cNvPr>
          <p:cNvCxnSpPr>
            <a:cxnSpLocks/>
          </p:cNvCxnSpPr>
          <p:nvPr/>
        </p:nvCxnSpPr>
        <p:spPr>
          <a:xfrm flipV="1">
            <a:off x="2015297" y="3390106"/>
            <a:ext cx="781691" cy="41316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3FF8DA2-1576-4D71-9456-8D85C519A4A6}"/>
              </a:ext>
            </a:extLst>
          </p:cNvPr>
          <p:cNvCxnSpPr>
            <a:cxnSpLocks/>
          </p:cNvCxnSpPr>
          <p:nvPr/>
        </p:nvCxnSpPr>
        <p:spPr>
          <a:xfrm>
            <a:off x="2015297" y="3797813"/>
            <a:ext cx="1135555" cy="112918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B9F835E-39B1-4129-BC9C-D2FC006E17E9}"/>
              </a:ext>
            </a:extLst>
          </p:cNvPr>
          <p:cNvSpPr txBox="1"/>
          <p:nvPr/>
        </p:nvSpPr>
        <p:spPr>
          <a:xfrm>
            <a:off x="75304" y="2378190"/>
            <a:ext cx="1939993" cy="1754326"/>
          </a:xfrm>
          <a:prstGeom prst="rect">
            <a:avLst/>
          </a:prstGeom>
          <a:solidFill>
            <a:schemeClr val="bg1">
              <a:lumMod val="95000"/>
            </a:schemeClr>
          </a:solidFill>
        </p:spPr>
        <p:txBody>
          <a:bodyPr wrap="square" rtlCol="0">
            <a:spAutoFit/>
          </a:bodyPr>
          <a:lstStyle/>
          <a:p>
            <a:r>
              <a:rPr lang="en-US" dirty="0">
                <a:solidFill>
                  <a:schemeClr val="bg2"/>
                </a:solidFill>
              </a:rPr>
              <a:t>Check the Acknowledged box to inform CHS the order has been received</a:t>
            </a:r>
          </a:p>
        </p:txBody>
      </p:sp>
    </p:spTree>
    <p:extLst>
      <p:ext uri="{BB962C8B-B14F-4D97-AF65-F5344CB8AC3E}">
        <p14:creationId xmlns:p14="http://schemas.microsoft.com/office/powerpoint/2010/main" val="1217662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9135EB1-5978-4911-BB4A-058A19C36CF7}"/>
              </a:ext>
            </a:extLst>
          </p:cNvPr>
          <p:cNvSpPr>
            <a:spLocks noGrp="1"/>
          </p:cNvSpPr>
          <p:nvPr>
            <p:ph type="body" sz="quarter" idx="10"/>
          </p:nvPr>
        </p:nvSpPr>
        <p:spPr/>
        <p:txBody>
          <a:bodyPr/>
          <a:lstStyle/>
          <a:p>
            <a:r>
              <a:rPr lang="en-US" dirty="0"/>
              <a:t>Receiving and Viewing POs (SAN)</a:t>
            </a:r>
          </a:p>
        </p:txBody>
      </p:sp>
      <p:sp>
        <p:nvSpPr>
          <p:cNvPr id="4" name="Footer Placeholder 3">
            <a:extLst>
              <a:ext uri="{FF2B5EF4-FFF2-40B4-BE49-F238E27FC236}">
                <a16:creationId xmlns:a16="http://schemas.microsoft.com/office/drawing/2014/main" id="{4A046273-A2A1-48FE-AE96-45C05F3B7647}"/>
              </a:ext>
            </a:extLst>
          </p:cNvPr>
          <p:cNvSpPr>
            <a:spLocks noGrp="1"/>
          </p:cNvSpPr>
          <p:nvPr>
            <p:ph type="ftr" sz="quarter" idx="11"/>
          </p:nvPr>
        </p:nvSpPr>
        <p:spPr/>
        <p:txBody>
          <a:bodyPr/>
          <a:lstStyle/>
          <a:p>
            <a:r>
              <a:rPr lang="en-US"/>
              <a:t>© 2018 CHS Inc. Internal</a:t>
            </a:r>
            <a:endParaRPr lang="en-US" dirty="0"/>
          </a:p>
        </p:txBody>
      </p:sp>
      <p:sp>
        <p:nvSpPr>
          <p:cNvPr id="5" name="Slide Number Placeholder 4">
            <a:extLst>
              <a:ext uri="{FF2B5EF4-FFF2-40B4-BE49-F238E27FC236}">
                <a16:creationId xmlns:a16="http://schemas.microsoft.com/office/drawing/2014/main" id="{10C980E7-6C6D-4E70-A950-43C86C0393A7}"/>
              </a:ext>
            </a:extLst>
          </p:cNvPr>
          <p:cNvSpPr>
            <a:spLocks noGrp="1"/>
          </p:cNvSpPr>
          <p:nvPr>
            <p:ph type="sldNum" sz="quarter" idx="12"/>
          </p:nvPr>
        </p:nvSpPr>
        <p:spPr/>
        <p:txBody>
          <a:bodyPr/>
          <a:lstStyle/>
          <a:p>
            <a:fld id="{6A6F46FF-D5FD-D344-AAD7-CAD0D68AD4E5}" type="slidenum">
              <a:rPr lang="en-US" smtClean="0"/>
              <a:pPr/>
              <a:t>9</a:t>
            </a:fld>
            <a:endParaRPr lang="en-US" dirty="0"/>
          </a:p>
        </p:txBody>
      </p:sp>
      <p:pic>
        <p:nvPicPr>
          <p:cNvPr id="9" name="Picture 8">
            <a:extLst>
              <a:ext uri="{FF2B5EF4-FFF2-40B4-BE49-F238E27FC236}">
                <a16:creationId xmlns:a16="http://schemas.microsoft.com/office/drawing/2014/main" id="{64970753-01BA-47B2-A1F7-7F4756856F5F}"/>
              </a:ext>
            </a:extLst>
          </p:cNvPr>
          <p:cNvPicPr>
            <a:picLocks noChangeAspect="1"/>
          </p:cNvPicPr>
          <p:nvPr/>
        </p:nvPicPr>
        <p:blipFill>
          <a:blip r:embed="rId2"/>
          <a:stretch>
            <a:fillRect/>
          </a:stretch>
        </p:blipFill>
        <p:spPr>
          <a:xfrm>
            <a:off x="854464" y="1214615"/>
            <a:ext cx="4412061" cy="2382513"/>
          </a:xfrm>
          <a:prstGeom prst="rect">
            <a:avLst/>
          </a:prstGeom>
        </p:spPr>
      </p:pic>
      <p:pic>
        <p:nvPicPr>
          <p:cNvPr id="10" name="Picture 9">
            <a:extLst>
              <a:ext uri="{FF2B5EF4-FFF2-40B4-BE49-F238E27FC236}">
                <a16:creationId xmlns:a16="http://schemas.microsoft.com/office/drawing/2014/main" id="{7AAA570D-FEB8-471E-8DDE-F6D02896E69E}"/>
              </a:ext>
            </a:extLst>
          </p:cNvPr>
          <p:cNvPicPr>
            <a:picLocks noChangeAspect="1"/>
          </p:cNvPicPr>
          <p:nvPr/>
        </p:nvPicPr>
        <p:blipFill>
          <a:blip r:embed="rId3"/>
          <a:stretch>
            <a:fillRect/>
          </a:stretch>
        </p:blipFill>
        <p:spPr>
          <a:xfrm>
            <a:off x="4246734" y="2190229"/>
            <a:ext cx="4412060" cy="2911099"/>
          </a:xfrm>
          <a:prstGeom prst="rect">
            <a:avLst/>
          </a:prstGeom>
        </p:spPr>
      </p:pic>
      <p:pic>
        <p:nvPicPr>
          <p:cNvPr id="11" name="Picture 10">
            <a:extLst>
              <a:ext uri="{FF2B5EF4-FFF2-40B4-BE49-F238E27FC236}">
                <a16:creationId xmlns:a16="http://schemas.microsoft.com/office/drawing/2014/main" id="{729BE9BE-4456-435F-816C-EE59EA5DF86F}"/>
              </a:ext>
            </a:extLst>
          </p:cNvPr>
          <p:cNvPicPr>
            <a:picLocks noChangeAspect="1"/>
          </p:cNvPicPr>
          <p:nvPr/>
        </p:nvPicPr>
        <p:blipFill>
          <a:blip r:embed="rId4"/>
          <a:stretch>
            <a:fillRect/>
          </a:stretch>
        </p:blipFill>
        <p:spPr>
          <a:xfrm>
            <a:off x="8469049" y="4796434"/>
            <a:ext cx="3793523" cy="1509117"/>
          </a:xfrm>
          <a:prstGeom prst="rect">
            <a:avLst/>
          </a:prstGeom>
        </p:spPr>
      </p:pic>
      <p:sp>
        <p:nvSpPr>
          <p:cNvPr id="12" name="TextBox 11">
            <a:extLst>
              <a:ext uri="{FF2B5EF4-FFF2-40B4-BE49-F238E27FC236}">
                <a16:creationId xmlns:a16="http://schemas.microsoft.com/office/drawing/2014/main" id="{5CF89F96-7E03-4061-9386-BBFA0FE9A254}"/>
              </a:ext>
            </a:extLst>
          </p:cNvPr>
          <p:cNvSpPr txBox="1"/>
          <p:nvPr/>
        </p:nvSpPr>
        <p:spPr>
          <a:xfrm>
            <a:off x="3628256" y="1248963"/>
            <a:ext cx="618478" cy="276999"/>
          </a:xfrm>
          <a:prstGeom prst="rect">
            <a:avLst/>
          </a:prstGeom>
          <a:noFill/>
        </p:spPr>
        <p:txBody>
          <a:bodyPr wrap="square" rtlCol="0">
            <a:spAutoFit/>
          </a:bodyPr>
          <a:lstStyle/>
          <a:p>
            <a:r>
              <a:rPr lang="en-US" sz="1200" b="1" dirty="0">
                <a:solidFill>
                  <a:schemeClr val="bg2"/>
                </a:solidFill>
              </a:rPr>
              <a:t>Top</a:t>
            </a:r>
          </a:p>
        </p:txBody>
      </p:sp>
      <p:sp>
        <p:nvSpPr>
          <p:cNvPr id="13" name="TextBox 12">
            <a:extLst>
              <a:ext uri="{FF2B5EF4-FFF2-40B4-BE49-F238E27FC236}">
                <a16:creationId xmlns:a16="http://schemas.microsoft.com/office/drawing/2014/main" id="{27E03AAB-C998-4BEC-875D-EFBF6F126CE2}"/>
              </a:ext>
            </a:extLst>
          </p:cNvPr>
          <p:cNvSpPr txBox="1"/>
          <p:nvPr/>
        </p:nvSpPr>
        <p:spPr>
          <a:xfrm>
            <a:off x="7766729" y="2298219"/>
            <a:ext cx="702320" cy="276999"/>
          </a:xfrm>
          <a:prstGeom prst="rect">
            <a:avLst/>
          </a:prstGeom>
          <a:noFill/>
        </p:spPr>
        <p:txBody>
          <a:bodyPr wrap="square" rtlCol="0">
            <a:spAutoFit/>
          </a:bodyPr>
          <a:lstStyle/>
          <a:p>
            <a:r>
              <a:rPr lang="en-US" sz="1200" b="1" dirty="0">
                <a:solidFill>
                  <a:schemeClr val="bg2"/>
                </a:solidFill>
              </a:rPr>
              <a:t>Middle</a:t>
            </a:r>
          </a:p>
        </p:txBody>
      </p:sp>
      <p:sp>
        <p:nvSpPr>
          <p:cNvPr id="14" name="TextBox 13">
            <a:extLst>
              <a:ext uri="{FF2B5EF4-FFF2-40B4-BE49-F238E27FC236}">
                <a16:creationId xmlns:a16="http://schemas.microsoft.com/office/drawing/2014/main" id="{A57FCD0E-5FBA-4107-869C-D9DFA096B846}"/>
              </a:ext>
            </a:extLst>
          </p:cNvPr>
          <p:cNvSpPr txBox="1"/>
          <p:nvPr/>
        </p:nvSpPr>
        <p:spPr>
          <a:xfrm>
            <a:off x="11462211" y="4962828"/>
            <a:ext cx="757255" cy="276999"/>
          </a:xfrm>
          <a:prstGeom prst="rect">
            <a:avLst/>
          </a:prstGeom>
          <a:noFill/>
        </p:spPr>
        <p:txBody>
          <a:bodyPr wrap="square" rtlCol="0">
            <a:spAutoFit/>
          </a:bodyPr>
          <a:lstStyle/>
          <a:p>
            <a:r>
              <a:rPr lang="en-US" sz="1200" b="1" dirty="0">
                <a:solidFill>
                  <a:schemeClr val="bg2"/>
                </a:solidFill>
              </a:rPr>
              <a:t>Bottom</a:t>
            </a:r>
          </a:p>
        </p:txBody>
      </p:sp>
    </p:spTree>
    <p:extLst>
      <p:ext uri="{BB962C8B-B14F-4D97-AF65-F5344CB8AC3E}">
        <p14:creationId xmlns:p14="http://schemas.microsoft.com/office/powerpoint/2010/main" val="2845205289"/>
      </p:ext>
    </p:extLst>
  </p:cSld>
  <p:clrMapOvr>
    <a:masterClrMapping/>
  </p:clrMapOvr>
</p:sld>
</file>

<file path=ppt/theme/theme1.xml><?xml version="1.0" encoding="utf-8"?>
<a:theme xmlns:a="http://schemas.openxmlformats.org/drawingml/2006/main" name="1_Office Theme">
  <a:themeElements>
    <a:clrScheme name="Custom 2">
      <a:dk1>
        <a:srgbClr val="5B6770"/>
      </a:dk1>
      <a:lt1>
        <a:srgbClr val="FFFFFF"/>
      </a:lt1>
      <a:dk2>
        <a:srgbClr val="0033A0"/>
      </a:dk2>
      <a:lt2>
        <a:srgbClr val="000000"/>
      </a:lt2>
      <a:accent1>
        <a:srgbClr val="69B3E7"/>
      </a:accent1>
      <a:accent2>
        <a:srgbClr val="99D6EA"/>
      </a:accent2>
      <a:accent3>
        <a:srgbClr val="43B02A"/>
      </a:accent3>
      <a:accent4>
        <a:srgbClr val="C4D600"/>
      </a:accent4>
      <a:accent5>
        <a:srgbClr val="ED8B00"/>
      </a:accent5>
      <a:accent6>
        <a:srgbClr val="FFCD00"/>
      </a:accent6>
      <a:hlink>
        <a:srgbClr val="0033A0"/>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S_Template2" id="{F5F23BBC-6F67-FF4E-B1E5-E0ACC3D10BF4}" vid="{2DFC3E8F-EB47-E14A-BA02-011CA7B0F2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584</Words>
  <Application>Microsoft Office PowerPoint</Application>
  <PresentationFormat>Widescreen</PresentationFormat>
  <Paragraphs>97</Paragraphs>
  <Slides>13</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Narrow</vt:lpstr>
      <vt:lpstr>Calibri</vt:lpstr>
      <vt:lpstr>Wingdings 2</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Furth, Jess</dc:creator>
  <cp:lastModifiedBy>Furth, Jess</cp:lastModifiedBy>
  <cp:revision>25</cp:revision>
  <dcterms:created xsi:type="dcterms:W3CDTF">2019-01-31T23:09:12Z</dcterms:created>
  <dcterms:modified xsi:type="dcterms:W3CDTF">2019-02-26T15:00:43Z</dcterms:modified>
</cp:coreProperties>
</file>